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4000" y="1877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332680" y="187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4000" y="85320"/>
            <a:ext cx="9071640" cy="5279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84000" y="416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32680" y="187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33268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332680" y="416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33268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84000" y="4167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84000" y="4167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332680" y="187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32680" y="416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84000" y="416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51200" y="187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818040" y="187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818040" y="416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51200" y="416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84000" y="416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4000" y="85320"/>
            <a:ext cx="9071640" cy="113868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84000" y="1877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8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62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40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6582426-F80F-49CF-8212-17F21D1EF3D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684000" y="130320"/>
            <a:ext cx="9071640" cy="1048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684000" y="1877040"/>
            <a:ext cx="9071640" cy="4512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2023-09-03T20:55:07Z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"Gray Simplicity"</dc:subject>
  <dc:title>Presentation Background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