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288000" y="1769040"/>
            <a:ext cx="8532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8532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41634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59840" y="1769040"/>
            <a:ext cx="41634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288000" y="301320"/>
            <a:ext cx="8532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88000" y="405936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59840" y="1769040"/>
            <a:ext cx="41634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41634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59840" y="176904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59840" y="405936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59840" y="176904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88000" y="4059360"/>
            <a:ext cx="8532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8532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88000" y="4059360"/>
            <a:ext cx="8532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59840" y="176904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59840" y="405936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288000" y="4059360"/>
            <a:ext cx="41634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27471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173040" y="1769040"/>
            <a:ext cx="27471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57720" y="1769040"/>
            <a:ext cx="27471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57720" y="4059360"/>
            <a:ext cx="27471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173040" y="4059360"/>
            <a:ext cx="27471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288000" y="4059360"/>
            <a:ext cx="27471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288000" y="301320"/>
            <a:ext cx="853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288000" y="1769040"/>
            <a:ext cx="8532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8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8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288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2979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471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DB12B9B2-A540-4764-BDE6-9870884507B6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288000" y="346320"/>
            <a:ext cx="853200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288000" y="1769040"/>
            <a:ext cx="853200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2023-09-03T20:56:24Z</dcterms:created>
  <dc:creator/>
  <dc:description>Template created by Sun Microsystems</dc:description>
  <cp:keywords>presentation background</cp:keywords>
  <dc:language>en-US</dc:language>
  <cp:lastModifiedBy/>
  <cp:revision>1</cp:revision>
  <dc:subject>Presentation Template - Design "Navy"</dc:subject>
  <dc:title>Presentation Background 2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