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484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484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774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484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484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774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484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774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774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484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774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774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484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484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774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774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774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484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27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27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27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A382855-F9B6-44E1-9756-6C9AB16290D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484000"/>
            <a:ext cx="9071640" cy="354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2023-09-03T20:56:50Z</dcterms:created>
  <dc:creator/>
  <dc:description>Template created by Sun Microsystems</dc:description>
  <cp:keywords>presentation background</cp:keywords>
  <dc:language>en-US</dc:language>
  <cp:lastModifiedBy/>
  <cp:revision>1</cp:revision>
  <dc:subject>Presentation Template - Design "Diamonds"</dc:subject>
  <dc:title>Presentation Background 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