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40000" y="191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40000" y="191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40000" y="191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88680" y="191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49320"/>
            <a:ext cx="9071640" cy="54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40000" y="191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0000" y="420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88680" y="191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40000" y="191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88680" y="191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88680" y="420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40000" y="191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88680" y="191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40000" y="420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40000" y="191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40000" y="420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40000" y="191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88680" y="191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88680" y="420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0000" y="420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40000" y="191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07200" y="191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74040" y="191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74040" y="420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07200" y="420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40000" y="420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49320"/>
            <a:ext cx="9071640" cy="1174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40000" y="191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66cc"/>
              </a:buClr>
              <a:buSzPct val="45000"/>
              <a:buFont typeface="Monotype Sorts" charset="2"/>
              <a:buChar char="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66cc"/>
              </a:buClr>
              <a:buSzPct val="75000"/>
              <a:buFont typeface="Monotype Sorts" charset="2"/>
              <a:buChar char="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66cc"/>
              </a:buClr>
              <a:buSzPct val="45000"/>
              <a:buFont typeface="Monotype Sorts" charset="2"/>
              <a:buChar char="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66cc"/>
              </a:buClr>
              <a:buSzPct val="75000"/>
              <a:buFont typeface="Monotype Sorts" charset="2"/>
              <a:buChar char="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66cc"/>
              </a:buClr>
              <a:buSzPct val="45000"/>
              <a:buFont typeface="Monotype Sorts" charset="2"/>
              <a:buChar char="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66cc"/>
              </a:buClr>
              <a:buSzPct val="45000"/>
              <a:buFont typeface="Monotype Sorts" charset="2"/>
              <a:buChar char="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66cc"/>
              </a:buClr>
              <a:buSzPct val="45000"/>
              <a:buFont typeface="Monotype Sorts" charset="2"/>
              <a:buChar char="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76000" y="641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41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63360" y="641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51C995F-FCF8-40A1-A412-A50D2FFA2AB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94320"/>
            <a:ext cx="9071640" cy="1084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40000" y="1913040"/>
            <a:ext cx="9071640" cy="408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2023-09-03T20:51:40Z</dcterms:created>
  <dc:creator/>
  <dc:description>Template created by Sun Microsystems</dc:description>
  <cp:keywords>presentation background</cp:keywords>
  <dc:language>en-US</dc:language>
  <cp:lastModifiedBy/>
  <cp:revision>1</cp:revision>
  <dc:subject>Presentation Template - Design "Arrow"</dc:subject>
  <dc:title>Presentation Background 4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