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60000" cy="108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360000" y="1769040"/>
            <a:ext cx="936000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60000" cy="108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360000" y="1769040"/>
            <a:ext cx="936000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60000" cy="108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360000" y="1769040"/>
            <a:ext cx="45673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5920" y="1769040"/>
            <a:ext cx="45673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60000" cy="108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360000" y="360000"/>
            <a:ext cx="9360000" cy="5007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60000" cy="108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360000" y="1769040"/>
            <a:ext cx="45673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360000" y="4059360"/>
            <a:ext cx="45673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5920" y="1769040"/>
            <a:ext cx="45673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60000" cy="108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360000" y="1769040"/>
            <a:ext cx="45673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5920" y="1769040"/>
            <a:ext cx="45673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5920" y="4059360"/>
            <a:ext cx="45673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60000" cy="108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360000" y="1769040"/>
            <a:ext cx="45673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5920" y="1769040"/>
            <a:ext cx="45673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360000" y="4059360"/>
            <a:ext cx="936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60000" cy="108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360000" y="1769040"/>
            <a:ext cx="936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360000" y="4059360"/>
            <a:ext cx="936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60000" cy="108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360000" y="1769040"/>
            <a:ext cx="45673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5920" y="1769040"/>
            <a:ext cx="45673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5920" y="4059360"/>
            <a:ext cx="45673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360000" y="4059360"/>
            <a:ext cx="45673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60000" cy="108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360000" y="1769040"/>
            <a:ext cx="30135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24760" y="1769040"/>
            <a:ext cx="30135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89160" y="1769040"/>
            <a:ext cx="30135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89160" y="4059360"/>
            <a:ext cx="30135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24760" y="4059360"/>
            <a:ext cx="30135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360000" y="4059360"/>
            <a:ext cx="30135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60000" cy="108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360000" y="1769040"/>
            <a:ext cx="936000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4"/>
              </a:spcAft>
              <a:buClr>
                <a:srgbClr val="ff6633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288000">
              <a:spcAft>
                <a:spcPts val="1134"/>
              </a:spcAft>
              <a:buClr>
                <a:srgbClr val="ff6633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16000">
              <a:spcAft>
                <a:spcPts val="850"/>
              </a:spcAft>
              <a:buClr>
                <a:srgbClr val="ff6633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ff6633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ff6633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ff6633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ff6633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059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059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059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983EF1AB-78ED-4E4E-8EE4-AC76AC1DF85B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360000" y="405000"/>
            <a:ext cx="9360000" cy="99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360000" y="1769040"/>
            <a:ext cx="9360000" cy="39009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2023-09-03T20:57:18Z</dcterms:created>
  <dc:creator/>
  <dc:description>Template created by Sun Microsystems</dc:description>
  <cp:keywords>presentation background</cp:keywords>
  <dc:language>en-US</dc:language>
  <cp:lastModifiedBy/>
  <cp:revision>1</cp:revision>
  <dc:subject>Presentation Template - Design "Border"</dc:subject>
  <dc:title>Presentation Background 5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href="http://www.openoffice.org/licenses/BSD.pdf"&gt;BSD&lt;/a&gt; </vt:lpwstr>
  </property>
</Properties>
</file>