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9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234000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9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234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9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234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234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9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9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9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234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63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234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9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234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234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63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9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234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234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63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9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234000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63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9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234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234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63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63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9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234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234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234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63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63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63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9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8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234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808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00808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00808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808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808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808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808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563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563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563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2CA8819C-1453-4419-A396-F00F030AD042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229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2340000"/>
            <a:ext cx="9071640" cy="3960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2023-09-03T20:52:06Z</dcterms:created>
  <dc:creator/>
  <dc:description>Template created by Sun Microsystems</dc:description>
  <cp:keywords>presentation background</cp:keywords>
  <dc:language>en-US</dc:language>
  <cp:lastModifiedBy/>
  <cp:revision>1</cp:revision>
  <dc:subject>Presentation Template - Design "Emerald"</dc:subject>
  <dc:title>Presentation Background 6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