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ppt/slides/slide8.xml" ContentType="application/vnd.openxmlformats-officedocument.presentationml.slide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Layouts/slideLayout84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_rels/slideLayout84.xml.rels" ContentType="application/vnd.openxmlformats-package.relationships+xml"/>
  <Override PartName="/ppt/slideLayouts/_rels/slideLayout78.xml.rels" ContentType="application/vnd.openxmlformats-package.relationships+xml"/>
  <Override PartName="/ppt/slideLayouts/_rels/slideLayout76.xml.rels" ContentType="application/vnd.openxmlformats-package.relationships+xml"/>
  <Override PartName="/ppt/slideLayouts/_rels/slideLayout75.xml.rels" ContentType="application/vnd.openxmlformats-package.relationships+xml"/>
  <Override PartName="/ppt/slideLayouts/_rels/slideLayout74.xml.rels" ContentType="application/vnd.openxmlformats-package.relationships+xml"/>
  <Override PartName="/ppt/slideLayouts/_rels/slideLayout73.xml.rels" ContentType="application/vnd.openxmlformats-package.relationships+xml"/>
  <Override PartName="/ppt/slideLayouts/_rels/slideLayout72.xml.rels" ContentType="application/vnd.openxmlformats-package.relationships+xml"/>
  <Override PartName="/ppt/slideLayouts/_rels/slideLayout71.xml.rels" ContentType="application/vnd.openxmlformats-package.relationships+xml"/>
  <Override PartName="/ppt/slideLayouts/_rels/slideLayout63.xml.rels" ContentType="application/vnd.openxmlformats-package.relationships+xml"/>
  <Override PartName="/ppt/slideLayouts/_rels/slideLayout62.xml.rels" ContentType="application/vnd.openxmlformats-package.relationships+xml"/>
  <Override PartName="/ppt/slideLayouts/_rels/slideLayout61.xml.rels" ContentType="application/vnd.openxmlformats-package.relationships+xml"/>
  <Override PartName="/ppt/slideLayouts/_rels/slideLayout79.xml.rels" ContentType="application/vnd.openxmlformats-package.relationships+xml"/>
  <Override PartName="/ppt/slideLayouts/_rels/slideLayout60.xml.rels" ContentType="application/vnd.openxmlformats-package.relationships+xml"/>
  <Override PartName="/ppt/slideLayouts/_rels/slideLayout59.xml.rels" ContentType="application/vnd.openxmlformats-package.relationships+xml"/>
  <Override PartName="/ppt/slideLayouts/_rels/slideLayout70.xml.rels" ContentType="application/vnd.openxmlformats-package.relationships+xml"/>
  <Override PartName="/ppt/slideLayouts/_rels/slideLayout57.xml.rels" ContentType="application/vnd.openxmlformats-package.relationships+xml"/>
  <Override PartName="/ppt/slideLayouts/_rels/slideLayout56.xml.rels" ContentType="application/vnd.openxmlformats-package.relationships+xml"/>
  <Override PartName="/ppt/slideLayouts/_rels/slideLayout55.xml.rels" ContentType="application/vnd.openxmlformats-package.relationships+xml"/>
  <Override PartName="/ppt/slideLayouts/_rels/slideLayout83.xml.rels" ContentType="application/vnd.openxmlformats-package.relationships+xml"/>
  <Override PartName="/ppt/slideLayouts/_rels/slideLayout51.xml.rels" ContentType="application/vnd.openxmlformats-package.relationships+xml"/>
  <Override PartName="/ppt/slideLayouts/_rels/slideLayout49.xml.rels" ContentType="application/vnd.openxmlformats-package.relationships+xml"/>
  <Override PartName="/ppt/slideLayouts/_rels/slideLayout48.xml.rels" ContentType="application/vnd.openxmlformats-package.relationships+xml"/>
  <Override PartName="/ppt/slideLayouts/_rels/slideLayout47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64.xml.rels" ContentType="application/vnd.openxmlformats-package.relationships+xml"/>
  <Override PartName="/ppt/slideLayouts/_rels/slideLayout32.xml.rels" ContentType="application/vnd.openxmlformats-package.relationships+xml"/>
  <Override PartName="/ppt/slideLayouts/_rels/slideLayout31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80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27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67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68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69.xml.rels" ContentType="application/vnd.openxmlformats-package.relationships+xml"/>
  <Override PartName="/ppt/slideLayouts/_rels/slideLayout50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41.xml.rels" ContentType="application/vnd.openxmlformats-package.relationships+xml"/>
  <Override PartName="/ppt/slideLayouts/_rels/slideLayout52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42.xml.rels" ContentType="application/vnd.openxmlformats-package.relationships+xml"/>
  <Override PartName="/ppt/slideLayouts/_rels/slideLayout65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53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43.xml.rels" ContentType="application/vnd.openxmlformats-package.relationships+xml"/>
  <Override PartName="/ppt/slideLayouts/_rels/slideLayout66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54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33.xml.rels" ContentType="application/vnd.openxmlformats-package.relationships+xml"/>
  <Override PartName="/ppt/slideLayouts/_rels/slideLayout44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81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82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25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39.xml.rels" ContentType="application/vnd.openxmlformats-package.relationships+xml"/>
  <Override PartName="/ppt/slideLayouts/_rels/slideLayout58.xml.rels" ContentType="application/vnd.openxmlformats-package.relationships+xml"/>
  <Override PartName="/ppt/slideLayouts/_rels/slideLayout26.xml.rels" ContentType="application/vnd.openxmlformats-package.relationships+xml"/>
  <Override PartName="/ppt/slideLayouts/_rels/slideLayout28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29.xml.rels" ContentType="application/vnd.openxmlformats-package.relationships+xml"/>
  <Override PartName="/ppt/slideLayouts/_rels/slideLayout30.xml.rels" ContentType="application/vnd.openxmlformats-package.relationships+xml"/>
  <Override PartName="/ppt/slideLayouts/_rels/slideLayout34.xml.rels" ContentType="application/vnd.openxmlformats-package.relationships+xml"/>
  <Override PartName="/ppt/slideLayouts/_rels/slideLayout77.xml.rels" ContentType="application/vnd.openxmlformats-package.relationships+xml"/>
  <Override PartName="/ppt/slideLayouts/_rels/slideLayout45.xml.rels" ContentType="application/vnd.openxmlformats-package.relationships+xml"/>
  <Override PartName="/ppt/slideLayouts/_rels/slideLayout35.xml.rels" ContentType="application/vnd.openxmlformats-package.relationships+xml"/>
  <Override PartName="/ppt/slideLayouts/_rels/slideLayout36.xml.rels" ContentType="application/vnd.openxmlformats-package.relationships+xml"/>
  <Override PartName="/ppt/slideLayouts/_rels/slideLayout37.xml.rels" ContentType="application/vnd.openxmlformats-package.relationships+xml"/>
  <Override PartName="/ppt/slideLayouts/_rels/slideLayout38.xml.rels" ContentType="application/vnd.openxmlformats-package.relationships+xml"/>
  <Override PartName="/ppt/slideLayouts/_rels/slideLayout40.xml.rels" ContentType="application/vnd.openxmlformats-package.relationships+xml"/>
  <Override PartName="/ppt/slideLayouts/_rels/slideLayout46.xml.rels" ContentType="application/vnd.openxmlformats-package.relationships+xml"/>
  <Override PartName="/ppt/slideLayouts/slideLayout50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6.xml" ContentType="application/vnd.openxmlformats-officedocument.presentationml.slideLayout+xml"/>
  <Override PartName="/ppt/_rels/presentation.xml.rels" ContentType="application/vnd.openxmlformats-package.relationships+xml"/>
  <Override PartName="/ppt/media/image7.jpeg" ContentType="image/jpeg"/>
  <Override PartName="/ppt/media/image6.jpeg" ContentType="image/jpeg"/>
  <Override PartName="/ppt/media/image5.jpeg" ContentType="image/jpeg"/>
  <Override PartName="/ppt/media/image4.jpeg" ContentType="image/jpeg"/>
  <Override PartName="/ppt/media/image3.jpeg" ContentType="image/jpeg"/>
  <Override PartName="/ppt/media/image2.jpeg" ContentType="image/jpeg"/>
  <Override PartName="/ppt/media/image1.jpeg" ContentType="image/jpeg"/>
  <Override PartName="/ppt/theme/theme7.xml" ContentType="application/vnd.openxmlformats-officedocument.theme+xml"/>
  <Override PartName="/ppt/theme/theme6.xml" ContentType="application/vnd.openxmlformats-officedocument.theme+xml"/>
  <Override PartName="/ppt/theme/theme5.xml" ContentType="application/vnd.openxmlformats-officedocument.theme+xml"/>
  <Override PartName="/ppt/theme/theme4.xml" ContentType="application/vnd.openxmlformats-officedocument.theme+xml"/>
  <Override PartName="/ppt/theme/theme3.xml" ContentType="application/vnd.openxmlformats-officedocument.theme+xml"/>
  <Override PartName="/ppt/theme/theme2.xml" ContentType="application/vnd.openxmlformats-officedocument.theme+xml"/>
  <Override PartName="/ppt/theme/theme1.xml" ContentType="application/vnd.openxmlformats-officedocument.theme+xml"/>
  <Override PartName="/ppt/slideMasters/_rels/slideMaster7.xml.rels" ContentType="application/vnd.openxmlformats-package.relationships+xml"/>
  <Override PartName="/ppt/slideMasters/_rels/slideMaster6.xml.rels" ContentType="application/vnd.openxmlformats-package.relationships+xml"/>
  <Override PartName="/ppt/slideMasters/_rels/slideMaster5.xml.rels" ContentType="application/vnd.openxmlformats-package.relationships+xml"/>
  <Override PartName="/ppt/slideMasters/_rels/slideMaster4.xml.rels" ContentType="application/vnd.openxmlformats-package.relationships+xml"/>
  <Override PartName="/ppt/slideMasters/_rels/slideMaster3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7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1.xml" ContentType="application/vnd.openxmlformats-officedocument.presentationml.slideMaster+xml"/>
  <Override PartName="/ppt/presentation.xml" ContentType="application/vnd.openxmlformats-officedocument.presentationml.presentation.main+xml"/>
  <Override PartName="/docProps/custom.xml" ContentType="application/vnd.openxmlformats-officedocument.custom-properties+xml"/>
  <Override PartName="/docProps/app.xml" ContentType="application/vnd.openxmlformats-officedocument.extended-properties+xml"/>
  <Override PartName="/docProps/core.xml" ContentType="application/vnd.openxmlformats-package.core-propertie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  <p:sldMasterId id="2147483674" r:id="rId4"/>
    <p:sldMasterId id="2147483687" r:id="rId5"/>
    <p:sldMasterId id="2147483700" r:id="rId6"/>
    <p:sldMasterId id="2147483713" r:id="rId7"/>
    <p:sldMasterId id="2147483726" r:id="rId8"/>
  </p:sldMasterIdLst>
  <p:sldIdLst>
    <p:sldId id="256" r:id="rId9"/>
    <p:sldId id="257" r:id="rId10"/>
    <p:sldId id="258" r:id="rId11"/>
    <p:sldId id="259" r:id="rId12"/>
    <p:sldId id="260" r:id="rId13"/>
    <p:sldId id="261" r:id="rId14"/>
    <p:sldId id="262" r:id="rId15"/>
    <p:sldId id="263" r:id="rId16"/>
  </p:sldIdLst>
  <p:sldSz cx="9144000" cy="5143500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Master" Target="slideMasters/slideMaster4.xml"/><Relationship Id="rId6" Type="http://schemas.openxmlformats.org/officeDocument/2006/relationships/slideMaster" Target="slideMasters/slideMaster5.xml"/><Relationship Id="rId7" Type="http://schemas.openxmlformats.org/officeDocument/2006/relationships/slideMaster" Target="slideMasters/slideMaster6.xml"/><Relationship Id="rId8" Type="http://schemas.openxmlformats.org/officeDocument/2006/relationships/slideMaster" Target="slideMasters/slideMaster7.xml"/><Relationship Id="rId9" Type="http://schemas.openxmlformats.org/officeDocument/2006/relationships/slide" Target="slides/slide1.xml"/><Relationship Id="rId10" Type="http://schemas.openxmlformats.org/officeDocument/2006/relationships/slide" Target="slides/slide2.xml"/><Relationship Id="rId11" Type="http://schemas.openxmlformats.org/officeDocument/2006/relationships/slide" Target="slides/slide3.xml"/><Relationship Id="rId12" Type="http://schemas.openxmlformats.org/officeDocument/2006/relationships/slide" Target="slides/slide4.xml"/><Relationship Id="rId13" Type="http://schemas.openxmlformats.org/officeDocument/2006/relationships/slide" Target="slides/slide5.xml"/><Relationship Id="rId14" Type="http://schemas.openxmlformats.org/officeDocument/2006/relationships/slide" Target="slides/slide6.xml"/><Relationship Id="rId15" Type="http://schemas.openxmlformats.org/officeDocument/2006/relationships/slide" Target="slides/slide7.xml"/><Relationship Id="rId16" Type="http://schemas.openxmlformats.org/officeDocument/2006/relationships/slide" Target="slides/slide8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3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3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6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6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6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6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6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6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6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6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6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7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7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7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7.xml"/>
</Relationships>
</file>

<file path=ppt/slideLayouts/_rels/slideLayout7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7.xml"/>
</Relationships>
</file>

<file path=ppt/slideLayouts/_rels/slideLayout7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7.xml"/>
</Relationships>
</file>

<file path=ppt/slideLayouts/_rels/slideLayout7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7.xml"/>
</Relationships>
</file>

<file path=ppt/slideLayouts/_rels/slideLayout7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7.xml"/>
</Relationships>
</file>

<file path=ppt/slideLayouts/_rels/slideLayout7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7.xml"/>
</Relationships>
</file>

<file path=ppt/slideLayouts/_rels/slideLayout7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7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7.xml"/>
</Relationships>
</file>

<file path=ppt/slideLayouts/_rels/slideLayout8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7.xml"/>
</Relationships>
</file>

<file path=ppt/slideLayouts/_rels/slideLayout8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7.xml"/>
</Relationships>
</file>

<file path=ppt/slideLayouts/_rels/slideLayout8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7.xml"/>
</Relationships>
</file>

<file path=ppt/slideLayouts/_rels/slideLayout8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7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2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4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046360" cy="1422720"/>
          </a:xfrm>
          <a:prstGeom prst="rect">
            <a:avLst/>
          </a:prstGeom>
        </p:spPr>
        <p:txBody>
          <a:bodyPr lIns="0" rIns="0" tIns="0" bIns="0"/>
          <a:p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457200" y="2761920"/>
            <a:ext cx="8046360" cy="1422720"/>
          </a:xfrm>
          <a:prstGeom prst="rect">
            <a:avLst/>
          </a:prstGeom>
        </p:spPr>
        <p:txBody>
          <a:bodyPr lIns="0" rIns="0" tIns="0" bIns="0"/>
          <a:p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2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4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3926520" cy="1422720"/>
          </a:xfrm>
          <a:prstGeom prst="rect">
            <a:avLst/>
          </a:prstGeom>
        </p:spPr>
        <p:txBody>
          <a:bodyPr lIns="0" rIns="0" tIns="0" bIns="0"/>
          <a:p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580280" y="1203480"/>
            <a:ext cx="3926520" cy="1422720"/>
          </a:xfrm>
          <a:prstGeom prst="rect">
            <a:avLst/>
          </a:prstGeom>
        </p:spPr>
        <p:txBody>
          <a:bodyPr lIns="0" rIns="0" tIns="0" bIns="0"/>
          <a:p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4580280" y="2761920"/>
            <a:ext cx="3926520" cy="1422720"/>
          </a:xfrm>
          <a:prstGeom prst="rect">
            <a:avLst/>
          </a:prstGeom>
        </p:spPr>
        <p:txBody>
          <a:bodyPr lIns="0" rIns="0" tIns="0" bIns="0"/>
          <a:p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457200" y="2761920"/>
            <a:ext cx="3926520" cy="1422720"/>
          </a:xfrm>
          <a:prstGeom prst="rect">
            <a:avLst/>
          </a:prstGeom>
        </p:spPr>
        <p:txBody>
          <a:bodyPr lIns="0" rIns="0" tIns="0" bIns="0"/>
          <a:p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2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4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2590560" cy="1422720"/>
          </a:xfrm>
          <a:prstGeom prst="rect">
            <a:avLst/>
          </a:prstGeom>
        </p:spPr>
        <p:txBody>
          <a:bodyPr lIns="0" rIns="0" tIns="0" bIns="0"/>
          <a:p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3177720" y="1203480"/>
            <a:ext cx="2590560" cy="1422720"/>
          </a:xfrm>
          <a:prstGeom prst="rect">
            <a:avLst/>
          </a:prstGeom>
        </p:spPr>
        <p:txBody>
          <a:bodyPr lIns="0" rIns="0" tIns="0" bIns="0"/>
          <a:p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5898240" y="1203480"/>
            <a:ext cx="2590560" cy="1422720"/>
          </a:xfrm>
          <a:prstGeom prst="rect">
            <a:avLst/>
          </a:prstGeom>
        </p:spPr>
        <p:txBody>
          <a:bodyPr lIns="0" rIns="0" tIns="0" bIns="0"/>
          <a:p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5898240" y="2761920"/>
            <a:ext cx="2590560" cy="1422720"/>
          </a:xfrm>
          <a:prstGeom prst="rect">
            <a:avLst/>
          </a:prstGeom>
        </p:spPr>
        <p:txBody>
          <a:bodyPr lIns="0" rIns="0" tIns="0" bIns="0"/>
          <a:p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 type="body"/>
          </p:nvPr>
        </p:nvSpPr>
        <p:spPr>
          <a:xfrm>
            <a:off x="3177720" y="2761920"/>
            <a:ext cx="2590560" cy="1422720"/>
          </a:xfrm>
          <a:prstGeom prst="rect">
            <a:avLst/>
          </a:prstGeom>
        </p:spPr>
        <p:txBody>
          <a:bodyPr lIns="0" rIns="0" tIns="0" bIns="0"/>
          <a:p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 type="body"/>
          </p:nvPr>
        </p:nvSpPr>
        <p:spPr>
          <a:xfrm>
            <a:off x="457200" y="2761920"/>
            <a:ext cx="2590560" cy="1422720"/>
          </a:xfrm>
          <a:prstGeom prst="rect">
            <a:avLst/>
          </a:prstGeom>
        </p:spPr>
        <p:txBody>
          <a:bodyPr lIns="0" rIns="0" tIns="0" bIns="0"/>
          <a:p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2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4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 type="subTitle"/>
          </p:nvPr>
        </p:nvSpPr>
        <p:spPr>
          <a:xfrm>
            <a:off x="457200" y="1203480"/>
            <a:ext cx="8046360" cy="29829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2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4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046360" cy="2982960"/>
          </a:xfrm>
          <a:prstGeom prst="rect">
            <a:avLst/>
          </a:prstGeom>
        </p:spPr>
        <p:txBody>
          <a:bodyPr lIns="0" rIns="0" tIns="0" bIns="0"/>
          <a:p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2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4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3926520" cy="2982960"/>
          </a:xfrm>
          <a:prstGeom prst="rect">
            <a:avLst/>
          </a:prstGeom>
        </p:spPr>
        <p:txBody>
          <a:bodyPr lIns="0" rIns="0" tIns="0" bIns="0"/>
          <a:p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6" name="PlaceHolder 3"/>
          <p:cNvSpPr>
            <a:spLocks noGrp="1"/>
          </p:cNvSpPr>
          <p:nvPr>
            <p:ph type="body"/>
          </p:nvPr>
        </p:nvSpPr>
        <p:spPr>
          <a:xfrm>
            <a:off x="4580280" y="1203480"/>
            <a:ext cx="3926520" cy="2982960"/>
          </a:xfrm>
          <a:prstGeom prst="rect">
            <a:avLst/>
          </a:prstGeom>
        </p:spPr>
        <p:txBody>
          <a:bodyPr lIns="0" rIns="0" tIns="0" bIns="0"/>
          <a:p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2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4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subTitle"/>
          </p:nvPr>
        </p:nvSpPr>
        <p:spPr>
          <a:xfrm>
            <a:off x="457200" y="205200"/>
            <a:ext cx="8229240" cy="3979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2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4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3926520" cy="1422720"/>
          </a:xfrm>
          <a:prstGeom prst="rect">
            <a:avLst/>
          </a:prstGeom>
        </p:spPr>
        <p:txBody>
          <a:bodyPr lIns="0" rIns="0" tIns="0" bIns="0"/>
          <a:p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1" name="PlaceHolder 3"/>
          <p:cNvSpPr>
            <a:spLocks noGrp="1"/>
          </p:cNvSpPr>
          <p:nvPr>
            <p:ph type="body"/>
          </p:nvPr>
        </p:nvSpPr>
        <p:spPr>
          <a:xfrm>
            <a:off x="457200" y="2761920"/>
            <a:ext cx="3926520" cy="1422720"/>
          </a:xfrm>
          <a:prstGeom prst="rect">
            <a:avLst/>
          </a:prstGeom>
        </p:spPr>
        <p:txBody>
          <a:bodyPr lIns="0" rIns="0" tIns="0" bIns="0"/>
          <a:p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2" name="PlaceHolder 4"/>
          <p:cNvSpPr>
            <a:spLocks noGrp="1"/>
          </p:cNvSpPr>
          <p:nvPr>
            <p:ph type="body"/>
          </p:nvPr>
        </p:nvSpPr>
        <p:spPr>
          <a:xfrm>
            <a:off x="4580280" y="1203480"/>
            <a:ext cx="3926520" cy="2982960"/>
          </a:xfrm>
          <a:prstGeom prst="rect">
            <a:avLst/>
          </a:prstGeom>
        </p:spPr>
        <p:txBody>
          <a:bodyPr lIns="0" rIns="0" tIns="0" bIns="0"/>
          <a:p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2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4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457200" y="1203480"/>
            <a:ext cx="8046360" cy="29829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2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4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3926520" cy="2982960"/>
          </a:xfrm>
          <a:prstGeom prst="rect">
            <a:avLst/>
          </a:prstGeom>
        </p:spPr>
        <p:txBody>
          <a:bodyPr lIns="0" rIns="0" tIns="0" bIns="0"/>
          <a:p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5" name="PlaceHolder 3"/>
          <p:cNvSpPr>
            <a:spLocks noGrp="1"/>
          </p:cNvSpPr>
          <p:nvPr>
            <p:ph type="body"/>
          </p:nvPr>
        </p:nvSpPr>
        <p:spPr>
          <a:xfrm>
            <a:off x="4580280" y="1203480"/>
            <a:ext cx="3926520" cy="1422720"/>
          </a:xfrm>
          <a:prstGeom prst="rect">
            <a:avLst/>
          </a:prstGeom>
        </p:spPr>
        <p:txBody>
          <a:bodyPr lIns="0" rIns="0" tIns="0" bIns="0"/>
          <a:p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6" name="PlaceHolder 4"/>
          <p:cNvSpPr>
            <a:spLocks noGrp="1"/>
          </p:cNvSpPr>
          <p:nvPr>
            <p:ph type="body"/>
          </p:nvPr>
        </p:nvSpPr>
        <p:spPr>
          <a:xfrm>
            <a:off x="4580280" y="2761920"/>
            <a:ext cx="3926520" cy="1422720"/>
          </a:xfrm>
          <a:prstGeom prst="rect">
            <a:avLst/>
          </a:prstGeom>
        </p:spPr>
        <p:txBody>
          <a:bodyPr lIns="0" rIns="0" tIns="0" bIns="0"/>
          <a:p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2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4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3926520" cy="1422720"/>
          </a:xfrm>
          <a:prstGeom prst="rect">
            <a:avLst/>
          </a:prstGeom>
        </p:spPr>
        <p:txBody>
          <a:bodyPr lIns="0" rIns="0" tIns="0" bIns="0"/>
          <a:p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9" name="PlaceHolder 3"/>
          <p:cNvSpPr>
            <a:spLocks noGrp="1"/>
          </p:cNvSpPr>
          <p:nvPr>
            <p:ph type="body"/>
          </p:nvPr>
        </p:nvSpPr>
        <p:spPr>
          <a:xfrm>
            <a:off x="4580280" y="1203480"/>
            <a:ext cx="3926520" cy="1422720"/>
          </a:xfrm>
          <a:prstGeom prst="rect">
            <a:avLst/>
          </a:prstGeom>
        </p:spPr>
        <p:txBody>
          <a:bodyPr lIns="0" rIns="0" tIns="0" bIns="0"/>
          <a:p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0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8046360" cy="1422720"/>
          </a:xfrm>
          <a:prstGeom prst="rect">
            <a:avLst/>
          </a:prstGeom>
        </p:spPr>
        <p:txBody>
          <a:bodyPr lIns="0" rIns="0" tIns="0" bIns="0"/>
          <a:p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2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4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046360" cy="1422720"/>
          </a:xfrm>
          <a:prstGeom prst="rect">
            <a:avLst/>
          </a:prstGeom>
        </p:spPr>
        <p:txBody>
          <a:bodyPr lIns="0" rIns="0" tIns="0" bIns="0"/>
          <a:p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3" name="PlaceHolder 3"/>
          <p:cNvSpPr>
            <a:spLocks noGrp="1"/>
          </p:cNvSpPr>
          <p:nvPr>
            <p:ph type="body"/>
          </p:nvPr>
        </p:nvSpPr>
        <p:spPr>
          <a:xfrm>
            <a:off x="457200" y="2761920"/>
            <a:ext cx="8046360" cy="1422720"/>
          </a:xfrm>
          <a:prstGeom prst="rect">
            <a:avLst/>
          </a:prstGeom>
        </p:spPr>
        <p:txBody>
          <a:bodyPr lIns="0" rIns="0" tIns="0" bIns="0"/>
          <a:p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2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4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3926520" cy="1422720"/>
          </a:xfrm>
          <a:prstGeom prst="rect">
            <a:avLst/>
          </a:prstGeom>
        </p:spPr>
        <p:txBody>
          <a:bodyPr lIns="0" rIns="0" tIns="0" bIns="0"/>
          <a:p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6" name="PlaceHolder 3"/>
          <p:cNvSpPr>
            <a:spLocks noGrp="1"/>
          </p:cNvSpPr>
          <p:nvPr>
            <p:ph type="body"/>
          </p:nvPr>
        </p:nvSpPr>
        <p:spPr>
          <a:xfrm>
            <a:off x="4580280" y="1203480"/>
            <a:ext cx="3926520" cy="1422720"/>
          </a:xfrm>
          <a:prstGeom prst="rect">
            <a:avLst/>
          </a:prstGeom>
        </p:spPr>
        <p:txBody>
          <a:bodyPr lIns="0" rIns="0" tIns="0" bIns="0"/>
          <a:p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7" name="PlaceHolder 4"/>
          <p:cNvSpPr>
            <a:spLocks noGrp="1"/>
          </p:cNvSpPr>
          <p:nvPr>
            <p:ph type="body"/>
          </p:nvPr>
        </p:nvSpPr>
        <p:spPr>
          <a:xfrm>
            <a:off x="4580280" y="2761920"/>
            <a:ext cx="3926520" cy="1422720"/>
          </a:xfrm>
          <a:prstGeom prst="rect">
            <a:avLst/>
          </a:prstGeom>
        </p:spPr>
        <p:txBody>
          <a:bodyPr lIns="0" rIns="0" tIns="0" bIns="0"/>
          <a:p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8" name="PlaceHolder 5"/>
          <p:cNvSpPr>
            <a:spLocks noGrp="1"/>
          </p:cNvSpPr>
          <p:nvPr>
            <p:ph type="body"/>
          </p:nvPr>
        </p:nvSpPr>
        <p:spPr>
          <a:xfrm>
            <a:off x="457200" y="2761920"/>
            <a:ext cx="3926520" cy="1422720"/>
          </a:xfrm>
          <a:prstGeom prst="rect">
            <a:avLst/>
          </a:prstGeom>
        </p:spPr>
        <p:txBody>
          <a:bodyPr lIns="0" rIns="0" tIns="0" bIns="0"/>
          <a:p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2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4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0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2590560" cy="1422720"/>
          </a:xfrm>
          <a:prstGeom prst="rect">
            <a:avLst/>
          </a:prstGeom>
        </p:spPr>
        <p:txBody>
          <a:bodyPr lIns="0" rIns="0" tIns="0" bIns="0"/>
          <a:p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1" name="PlaceHolder 3"/>
          <p:cNvSpPr>
            <a:spLocks noGrp="1"/>
          </p:cNvSpPr>
          <p:nvPr>
            <p:ph type="body"/>
          </p:nvPr>
        </p:nvSpPr>
        <p:spPr>
          <a:xfrm>
            <a:off x="3177720" y="1203480"/>
            <a:ext cx="2590560" cy="1422720"/>
          </a:xfrm>
          <a:prstGeom prst="rect">
            <a:avLst/>
          </a:prstGeom>
        </p:spPr>
        <p:txBody>
          <a:bodyPr lIns="0" rIns="0" tIns="0" bIns="0"/>
          <a:p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2" name="PlaceHolder 4"/>
          <p:cNvSpPr>
            <a:spLocks noGrp="1"/>
          </p:cNvSpPr>
          <p:nvPr>
            <p:ph type="body"/>
          </p:nvPr>
        </p:nvSpPr>
        <p:spPr>
          <a:xfrm>
            <a:off x="5898240" y="1203480"/>
            <a:ext cx="2590560" cy="1422720"/>
          </a:xfrm>
          <a:prstGeom prst="rect">
            <a:avLst/>
          </a:prstGeom>
        </p:spPr>
        <p:txBody>
          <a:bodyPr lIns="0" rIns="0" tIns="0" bIns="0"/>
          <a:p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3" name="PlaceHolder 5"/>
          <p:cNvSpPr>
            <a:spLocks noGrp="1"/>
          </p:cNvSpPr>
          <p:nvPr>
            <p:ph type="body"/>
          </p:nvPr>
        </p:nvSpPr>
        <p:spPr>
          <a:xfrm>
            <a:off x="5898240" y="2761920"/>
            <a:ext cx="2590560" cy="1422720"/>
          </a:xfrm>
          <a:prstGeom prst="rect">
            <a:avLst/>
          </a:prstGeom>
        </p:spPr>
        <p:txBody>
          <a:bodyPr lIns="0" rIns="0" tIns="0" bIns="0"/>
          <a:p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4" name="PlaceHolder 6"/>
          <p:cNvSpPr>
            <a:spLocks noGrp="1"/>
          </p:cNvSpPr>
          <p:nvPr>
            <p:ph type="body"/>
          </p:nvPr>
        </p:nvSpPr>
        <p:spPr>
          <a:xfrm>
            <a:off x="3177720" y="2761920"/>
            <a:ext cx="2590560" cy="1422720"/>
          </a:xfrm>
          <a:prstGeom prst="rect">
            <a:avLst/>
          </a:prstGeom>
        </p:spPr>
        <p:txBody>
          <a:bodyPr lIns="0" rIns="0" tIns="0" bIns="0"/>
          <a:p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5" name="PlaceHolder 7"/>
          <p:cNvSpPr>
            <a:spLocks noGrp="1"/>
          </p:cNvSpPr>
          <p:nvPr>
            <p:ph type="body"/>
          </p:nvPr>
        </p:nvSpPr>
        <p:spPr>
          <a:xfrm>
            <a:off x="457200" y="2761920"/>
            <a:ext cx="2590560" cy="1422720"/>
          </a:xfrm>
          <a:prstGeom prst="rect">
            <a:avLst/>
          </a:prstGeom>
        </p:spPr>
        <p:txBody>
          <a:bodyPr lIns="0" rIns="0" tIns="0" bIns="0"/>
          <a:p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2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2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2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4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9" name="PlaceHolder 2"/>
          <p:cNvSpPr>
            <a:spLocks noGrp="1"/>
          </p:cNvSpPr>
          <p:nvPr>
            <p:ph type="subTitle"/>
          </p:nvPr>
        </p:nvSpPr>
        <p:spPr>
          <a:xfrm>
            <a:off x="457200" y="1203480"/>
            <a:ext cx="8046360" cy="29829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2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2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4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1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046360" cy="2982960"/>
          </a:xfrm>
          <a:prstGeom prst="rect">
            <a:avLst/>
          </a:prstGeom>
        </p:spPr>
        <p:txBody>
          <a:bodyPr lIns="0" rIns="0" tIns="0" bIns="0"/>
          <a:p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2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2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4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3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3926520" cy="2982960"/>
          </a:xfrm>
          <a:prstGeom prst="rect">
            <a:avLst/>
          </a:prstGeom>
        </p:spPr>
        <p:txBody>
          <a:bodyPr lIns="0" rIns="0" tIns="0" bIns="0"/>
          <a:p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4" name="PlaceHolder 3"/>
          <p:cNvSpPr>
            <a:spLocks noGrp="1"/>
          </p:cNvSpPr>
          <p:nvPr>
            <p:ph type="body"/>
          </p:nvPr>
        </p:nvSpPr>
        <p:spPr>
          <a:xfrm>
            <a:off x="4580280" y="1203480"/>
            <a:ext cx="3926520" cy="2982960"/>
          </a:xfrm>
          <a:prstGeom prst="rect">
            <a:avLst/>
          </a:prstGeom>
        </p:spPr>
        <p:txBody>
          <a:bodyPr lIns="0" rIns="0" tIns="0" bIns="0"/>
          <a:p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2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2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4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2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4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046360" cy="2982960"/>
          </a:xfrm>
          <a:prstGeom prst="rect">
            <a:avLst/>
          </a:prstGeom>
        </p:spPr>
        <p:txBody>
          <a:bodyPr lIns="0" rIns="0" tIns="0" bIns="0"/>
          <a:p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3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PlaceHolder 1"/>
          <p:cNvSpPr>
            <a:spLocks noGrp="1"/>
          </p:cNvSpPr>
          <p:nvPr>
            <p:ph type="subTitle"/>
          </p:nvPr>
        </p:nvSpPr>
        <p:spPr>
          <a:xfrm>
            <a:off x="457200" y="205200"/>
            <a:ext cx="8229240" cy="3979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3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2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4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8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3926520" cy="1422720"/>
          </a:xfrm>
          <a:prstGeom prst="rect">
            <a:avLst/>
          </a:prstGeom>
        </p:spPr>
        <p:txBody>
          <a:bodyPr lIns="0" rIns="0" tIns="0" bIns="0"/>
          <a:p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9" name="PlaceHolder 3"/>
          <p:cNvSpPr>
            <a:spLocks noGrp="1"/>
          </p:cNvSpPr>
          <p:nvPr>
            <p:ph type="body"/>
          </p:nvPr>
        </p:nvSpPr>
        <p:spPr>
          <a:xfrm>
            <a:off x="457200" y="2761920"/>
            <a:ext cx="3926520" cy="1422720"/>
          </a:xfrm>
          <a:prstGeom prst="rect">
            <a:avLst/>
          </a:prstGeom>
        </p:spPr>
        <p:txBody>
          <a:bodyPr lIns="0" rIns="0" tIns="0" bIns="0"/>
          <a:p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0" name="PlaceHolder 4"/>
          <p:cNvSpPr>
            <a:spLocks noGrp="1"/>
          </p:cNvSpPr>
          <p:nvPr>
            <p:ph type="body"/>
          </p:nvPr>
        </p:nvSpPr>
        <p:spPr>
          <a:xfrm>
            <a:off x="4580280" y="1203480"/>
            <a:ext cx="3926520" cy="2982960"/>
          </a:xfrm>
          <a:prstGeom prst="rect">
            <a:avLst/>
          </a:prstGeom>
        </p:spPr>
        <p:txBody>
          <a:bodyPr lIns="0" rIns="0" tIns="0" bIns="0"/>
          <a:p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3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2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4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2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3926520" cy="2982960"/>
          </a:xfrm>
          <a:prstGeom prst="rect">
            <a:avLst/>
          </a:prstGeom>
        </p:spPr>
        <p:txBody>
          <a:bodyPr lIns="0" rIns="0" tIns="0" bIns="0"/>
          <a:p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3" name="PlaceHolder 3"/>
          <p:cNvSpPr>
            <a:spLocks noGrp="1"/>
          </p:cNvSpPr>
          <p:nvPr>
            <p:ph type="body"/>
          </p:nvPr>
        </p:nvSpPr>
        <p:spPr>
          <a:xfrm>
            <a:off x="4580280" y="1203480"/>
            <a:ext cx="3926520" cy="1422720"/>
          </a:xfrm>
          <a:prstGeom prst="rect">
            <a:avLst/>
          </a:prstGeom>
        </p:spPr>
        <p:txBody>
          <a:bodyPr lIns="0" rIns="0" tIns="0" bIns="0"/>
          <a:p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4" name="PlaceHolder 4"/>
          <p:cNvSpPr>
            <a:spLocks noGrp="1"/>
          </p:cNvSpPr>
          <p:nvPr>
            <p:ph type="body"/>
          </p:nvPr>
        </p:nvSpPr>
        <p:spPr>
          <a:xfrm>
            <a:off x="4580280" y="2761920"/>
            <a:ext cx="3926520" cy="1422720"/>
          </a:xfrm>
          <a:prstGeom prst="rect">
            <a:avLst/>
          </a:prstGeom>
        </p:spPr>
        <p:txBody>
          <a:bodyPr lIns="0" rIns="0" tIns="0" bIns="0"/>
          <a:p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3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2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4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6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3926520" cy="1422720"/>
          </a:xfrm>
          <a:prstGeom prst="rect">
            <a:avLst/>
          </a:prstGeom>
        </p:spPr>
        <p:txBody>
          <a:bodyPr lIns="0" rIns="0" tIns="0" bIns="0"/>
          <a:p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7" name="PlaceHolder 3"/>
          <p:cNvSpPr>
            <a:spLocks noGrp="1"/>
          </p:cNvSpPr>
          <p:nvPr>
            <p:ph type="body"/>
          </p:nvPr>
        </p:nvSpPr>
        <p:spPr>
          <a:xfrm>
            <a:off x="4580280" y="1203480"/>
            <a:ext cx="3926520" cy="1422720"/>
          </a:xfrm>
          <a:prstGeom prst="rect">
            <a:avLst/>
          </a:prstGeom>
        </p:spPr>
        <p:txBody>
          <a:bodyPr lIns="0" rIns="0" tIns="0" bIns="0"/>
          <a:p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8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8046360" cy="1422720"/>
          </a:xfrm>
          <a:prstGeom prst="rect">
            <a:avLst/>
          </a:prstGeom>
        </p:spPr>
        <p:txBody>
          <a:bodyPr lIns="0" rIns="0" tIns="0" bIns="0"/>
          <a:p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3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2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4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0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046360" cy="1422720"/>
          </a:xfrm>
          <a:prstGeom prst="rect">
            <a:avLst/>
          </a:prstGeom>
        </p:spPr>
        <p:txBody>
          <a:bodyPr lIns="0" rIns="0" tIns="0" bIns="0"/>
          <a:p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1" name="PlaceHolder 3"/>
          <p:cNvSpPr>
            <a:spLocks noGrp="1"/>
          </p:cNvSpPr>
          <p:nvPr>
            <p:ph type="body"/>
          </p:nvPr>
        </p:nvSpPr>
        <p:spPr>
          <a:xfrm>
            <a:off x="457200" y="2761920"/>
            <a:ext cx="8046360" cy="1422720"/>
          </a:xfrm>
          <a:prstGeom prst="rect">
            <a:avLst/>
          </a:prstGeom>
        </p:spPr>
        <p:txBody>
          <a:bodyPr lIns="0" rIns="0" tIns="0" bIns="0"/>
          <a:p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3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2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4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3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3926520" cy="1422720"/>
          </a:xfrm>
          <a:prstGeom prst="rect">
            <a:avLst/>
          </a:prstGeom>
        </p:spPr>
        <p:txBody>
          <a:bodyPr lIns="0" rIns="0" tIns="0" bIns="0"/>
          <a:p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4" name="PlaceHolder 3"/>
          <p:cNvSpPr>
            <a:spLocks noGrp="1"/>
          </p:cNvSpPr>
          <p:nvPr>
            <p:ph type="body"/>
          </p:nvPr>
        </p:nvSpPr>
        <p:spPr>
          <a:xfrm>
            <a:off x="4580280" y="1203480"/>
            <a:ext cx="3926520" cy="1422720"/>
          </a:xfrm>
          <a:prstGeom prst="rect">
            <a:avLst/>
          </a:prstGeom>
        </p:spPr>
        <p:txBody>
          <a:bodyPr lIns="0" rIns="0" tIns="0" bIns="0"/>
          <a:p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5" name="PlaceHolder 4"/>
          <p:cNvSpPr>
            <a:spLocks noGrp="1"/>
          </p:cNvSpPr>
          <p:nvPr>
            <p:ph type="body"/>
          </p:nvPr>
        </p:nvSpPr>
        <p:spPr>
          <a:xfrm>
            <a:off x="4580280" y="2761920"/>
            <a:ext cx="3926520" cy="1422720"/>
          </a:xfrm>
          <a:prstGeom prst="rect">
            <a:avLst/>
          </a:prstGeom>
        </p:spPr>
        <p:txBody>
          <a:bodyPr lIns="0" rIns="0" tIns="0" bIns="0"/>
          <a:p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6" name="PlaceHolder 5"/>
          <p:cNvSpPr>
            <a:spLocks noGrp="1"/>
          </p:cNvSpPr>
          <p:nvPr>
            <p:ph type="body"/>
          </p:nvPr>
        </p:nvSpPr>
        <p:spPr>
          <a:xfrm>
            <a:off x="457200" y="2761920"/>
            <a:ext cx="3926520" cy="1422720"/>
          </a:xfrm>
          <a:prstGeom prst="rect">
            <a:avLst/>
          </a:prstGeom>
        </p:spPr>
        <p:txBody>
          <a:bodyPr lIns="0" rIns="0" tIns="0" bIns="0"/>
          <a:p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3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2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4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8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2590560" cy="1422720"/>
          </a:xfrm>
          <a:prstGeom prst="rect">
            <a:avLst/>
          </a:prstGeom>
        </p:spPr>
        <p:txBody>
          <a:bodyPr lIns="0" rIns="0" tIns="0" bIns="0"/>
          <a:p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9" name="PlaceHolder 3"/>
          <p:cNvSpPr>
            <a:spLocks noGrp="1"/>
          </p:cNvSpPr>
          <p:nvPr>
            <p:ph type="body"/>
          </p:nvPr>
        </p:nvSpPr>
        <p:spPr>
          <a:xfrm>
            <a:off x="3177720" y="1203480"/>
            <a:ext cx="2590560" cy="1422720"/>
          </a:xfrm>
          <a:prstGeom prst="rect">
            <a:avLst/>
          </a:prstGeom>
        </p:spPr>
        <p:txBody>
          <a:bodyPr lIns="0" rIns="0" tIns="0" bIns="0"/>
          <a:p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0" name="PlaceHolder 4"/>
          <p:cNvSpPr>
            <a:spLocks noGrp="1"/>
          </p:cNvSpPr>
          <p:nvPr>
            <p:ph type="body"/>
          </p:nvPr>
        </p:nvSpPr>
        <p:spPr>
          <a:xfrm>
            <a:off x="5898240" y="1203480"/>
            <a:ext cx="2590560" cy="1422720"/>
          </a:xfrm>
          <a:prstGeom prst="rect">
            <a:avLst/>
          </a:prstGeom>
        </p:spPr>
        <p:txBody>
          <a:bodyPr lIns="0" rIns="0" tIns="0" bIns="0"/>
          <a:p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1" name="PlaceHolder 5"/>
          <p:cNvSpPr>
            <a:spLocks noGrp="1"/>
          </p:cNvSpPr>
          <p:nvPr>
            <p:ph type="body"/>
          </p:nvPr>
        </p:nvSpPr>
        <p:spPr>
          <a:xfrm>
            <a:off x="5898240" y="2761920"/>
            <a:ext cx="2590560" cy="1422720"/>
          </a:xfrm>
          <a:prstGeom prst="rect">
            <a:avLst/>
          </a:prstGeom>
        </p:spPr>
        <p:txBody>
          <a:bodyPr lIns="0" rIns="0" tIns="0" bIns="0"/>
          <a:p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2" name="PlaceHolder 6"/>
          <p:cNvSpPr>
            <a:spLocks noGrp="1"/>
          </p:cNvSpPr>
          <p:nvPr>
            <p:ph type="body"/>
          </p:nvPr>
        </p:nvSpPr>
        <p:spPr>
          <a:xfrm>
            <a:off x="3177720" y="2761920"/>
            <a:ext cx="2590560" cy="1422720"/>
          </a:xfrm>
          <a:prstGeom prst="rect">
            <a:avLst/>
          </a:prstGeom>
        </p:spPr>
        <p:txBody>
          <a:bodyPr lIns="0" rIns="0" tIns="0" bIns="0"/>
          <a:p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3" name="PlaceHolder 7"/>
          <p:cNvSpPr>
            <a:spLocks noGrp="1"/>
          </p:cNvSpPr>
          <p:nvPr>
            <p:ph type="body"/>
          </p:nvPr>
        </p:nvSpPr>
        <p:spPr>
          <a:xfrm>
            <a:off x="457200" y="2761920"/>
            <a:ext cx="2590560" cy="1422720"/>
          </a:xfrm>
          <a:prstGeom prst="rect">
            <a:avLst/>
          </a:prstGeom>
        </p:spPr>
        <p:txBody>
          <a:bodyPr lIns="0" rIns="0" tIns="0" bIns="0"/>
          <a:p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3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3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2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4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7" name="PlaceHolder 2"/>
          <p:cNvSpPr>
            <a:spLocks noGrp="1"/>
          </p:cNvSpPr>
          <p:nvPr>
            <p:ph type="subTitle"/>
          </p:nvPr>
        </p:nvSpPr>
        <p:spPr>
          <a:xfrm>
            <a:off x="457200" y="1203480"/>
            <a:ext cx="8046360" cy="29829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3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2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4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9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046360" cy="2982960"/>
          </a:xfrm>
          <a:prstGeom prst="rect">
            <a:avLst/>
          </a:prstGeom>
        </p:spPr>
        <p:txBody>
          <a:bodyPr lIns="0" rIns="0" tIns="0" bIns="0"/>
          <a:p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2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4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3926520" cy="2982960"/>
          </a:xfrm>
          <a:prstGeom prst="rect">
            <a:avLst/>
          </a:prstGeom>
        </p:spPr>
        <p:txBody>
          <a:bodyPr lIns="0" rIns="0" tIns="0" bIns="0"/>
          <a:p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4580280" y="1203480"/>
            <a:ext cx="3926520" cy="2982960"/>
          </a:xfrm>
          <a:prstGeom prst="rect">
            <a:avLst/>
          </a:prstGeom>
        </p:spPr>
        <p:txBody>
          <a:bodyPr lIns="0" rIns="0" tIns="0" bIns="0"/>
          <a:p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4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2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4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1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3926520" cy="2982960"/>
          </a:xfrm>
          <a:prstGeom prst="rect">
            <a:avLst/>
          </a:prstGeom>
        </p:spPr>
        <p:txBody>
          <a:bodyPr lIns="0" rIns="0" tIns="0" bIns="0"/>
          <a:p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2" name="PlaceHolder 3"/>
          <p:cNvSpPr>
            <a:spLocks noGrp="1"/>
          </p:cNvSpPr>
          <p:nvPr>
            <p:ph type="body"/>
          </p:nvPr>
        </p:nvSpPr>
        <p:spPr>
          <a:xfrm>
            <a:off x="4580280" y="1203480"/>
            <a:ext cx="3926520" cy="2982960"/>
          </a:xfrm>
          <a:prstGeom prst="rect">
            <a:avLst/>
          </a:prstGeom>
        </p:spPr>
        <p:txBody>
          <a:bodyPr lIns="0" rIns="0" tIns="0" bIns="0"/>
          <a:p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4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2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4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4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PlaceHolder 1"/>
          <p:cNvSpPr>
            <a:spLocks noGrp="1"/>
          </p:cNvSpPr>
          <p:nvPr>
            <p:ph type="subTitle"/>
          </p:nvPr>
        </p:nvSpPr>
        <p:spPr>
          <a:xfrm>
            <a:off x="457200" y="205200"/>
            <a:ext cx="8229240" cy="3979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4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2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4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6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3926520" cy="1422720"/>
          </a:xfrm>
          <a:prstGeom prst="rect">
            <a:avLst/>
          </a:prstGeom>
        </p:spPr>
        <p:txBody>
          <a:bodyPr lIns="0" rIns="0" tIns="0" bIns="0"/>
          <a:p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7" name="PlaceHolder 3"/>
          <p:cNvSpPr>
            <a:spLocks noGrp="1"/>
          </p:cNvSpPr>
          <p:nvPr>
            <p:ph type="body"/>
          </p:nvPr>
        </p:nvSpPr>
        <p:spPr>
          <a:xfrm>
            <a:off x="457200" y="2761920"/>
            <a:ext cx="3926520" cy="1422720"/>
          </a:xfrm>
          <a:prstGeom prst="rect">
            <a:avLst/>
          </a:prstGeom>
        </p:spPr>
        <p:txBody>
          <a:bodyPr lIns="0" rIns="0" tIns="0" bIns="0"/>
          <a:p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8" name="PlaceHolder 4"/>
          <p:cNvSpPr>
            <a:spLocks noGrp="1"/>
          </p:cNvSpPr>
          <p:nvPr>
            <p:ph type="body"/>
          </p:nvPr>
        </p:nvSpPr>
        <p:spPr>
          <a:xfrm>
            <a:off x="4580280" y="1203480"/>
            <a:ext cx="3926520" cy="2982960"/>
          </a:xfrm>
          <a:prstGeom prst="rect">
            <a:avLst/>
          </a:prstGeom>
        </p:spPr>
        <p:txBody>
          <a:bodyPr lIns="0" rIns="0" tIns="0" bIns="0"/>
          <a:p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4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2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4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0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3926520" cy="2982960"/>
          </a:xfrm>
          <a:prstGeom prst="rect">
            <a:avLst/>
          </a:prstGeom>
        </p:spPr>
        <p:txBody>
          <a:bodyPr lIns="0" rIns="0" tIns="0" bIns="0"/>
          <a:p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1" name="PlaceHolder 3"/>
          <p:cNvSpPr>
            <a:spLocks noGrp="1"/>
          </p:cNvSpPr>
          <p:nvPr>
            <p:ph type="body"/>
          </p:nvPr>
        </p:nvSpPr>
        <p:spPr>
          <a:xfrm>
            <a:off x="4580280" y="1203480"/>
            <a:ext cx="3926520" cy="1422720"/>
          </a:xfrm>
          <a:prstGeom prst="rect">
            <a:avLst/>
          </a:prstGeom>
        </p:spPr>
        <p:txBody>
          <a:bodyPr lIns="0" rIns="0" tIns="0" bIns="0"/>
          <a:p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2" name="PlaceHolder 4"/>
          <p:cNvSpPr>
            <a:spLocks noGrp="1"/>
          </p:cNvSpPr>
          <p:nvPr>
            <p:ph type="body"/>
          </p:nvPr>
        </p:nvSpPr>
        <p:spPr>
          <a:xfrm>
            <a:off x="4580280" y="2761920"/>
            <a:ext cx="3926520" cy="1422720"/>
          </a:xfrm>
          <a:prstGeom prst="rect">
            <a:avLst/>
          </a:prstGeom>
        </p:spPr>
        <p:txBody>
          <a:bodyPr lIns="0" rIns="0" tIns="0" bIns="0"/>
          <a:p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4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2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4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4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3926520" cy="1422720"/>
          </a:xfrm>
          <a:prstGeom prst="rect">
            <a:avLst/>
          </a:prstGeom>
        </p:spPr>
        <p:txBody>
          <a:bodyPr lIns="0" rIns="0" tIns="0" bIns="0"/>
          <a:p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5" name="PlaceHolder 3"/>
          <p:cNvSpPr>
            <a:spLocks noGrp="1"/>
          </p:cNvSpPr>
          <p:nvPr>
            <p:ph type="body"/>
          </p:nvPr>
        </p:nvSpPr>
        <p:spPr>
          <a:xfrm>
            <a:off x="4580280" y="1203480"/>
            <a:ext cx="3926520" cy="1422720"/>
          </a:xfrm>
          <a:prstGeom prst="rect">
            <a:avLst/>
          </a:prstGeom>
        </p:spPr>
        <p:txBody>
          <a:bodyPr lIns="0" rIns="0" tIns="0" bIns="0"/>
          <a:p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6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8046360" cy="1422720"/>
          </a:xfrm>
          <a:prstGeom prst="rect">
            <a:avLst/>
          </a:prstGeom>
        </p:spPr>
        <p:txBody>
          <a:bodyPr lIns="0" rIns="0" tIns="0" bIns="0"/>
          <a:p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4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2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4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8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046360" cy="1422720"/>
          </a:xfrm>
          <a:prstGeom prst="rect">
            <a:avLst/>
          </a:prstGeom>
        </p:spPr>
        <p:txBody>
          <a:bodyPr lIns="0" rIns="0" tIns="0" bIns="0"/>
          <a:p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9" name="PlaceHolder 3"/>
          <p:cNvSpPr>
            <a:spLocks noGrp="1"/>
          </p:cNvSpPr>
          <p:nvPr>
            <p:ph type="body"/>
          </p:nvPr>
        </p:nvSpPr>
        <p:spPr>
          <a:xfrm>
            <a:off x="457200" y="2761920"/>
            <a:ext cx="8046360" cy="1422720"/>
          </a:xfrm>
          <a:prstGeom prst="rect">
            <a:avLst/>
          </a:prstGeom>
        </p:spPr>
        <p:txBody>
          <a:bodyPr lIns="0" rIns="0" tIns="0" bIns="0"/>
          <a:p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4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2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4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1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3926520" cy="1422720"/>
          </a:xfrm>
          <a:prstGeom prst="rect">
            <a:avLst/>
          </a:prstGeom>
        </p:spPr>
        <p:txBody>
          <a:bodyPr lIns="0" rIns="0" tIns="0" bIns="0"/>
          <a:p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2" name="PlaceHolder 3"/>
          <p:cNvSpPr>
            <a:spLocks noGrp="1"/>
          </p:cNvSpPr>
          <p:nvPr>
            <p:ph type="body"/>
          </p:nvPr>
        </p:nvSpPr>
        <p:spPr>
          <a:xfrm>
            <a:off x="4580280" y="1203480"/>
            <a:ext cx="3926520" cy="1422720"/>
          </a:xfrm>
          <a:prstGeom prst="rect">
            <a:avLst/>
          </a:prstGeom>
        </p:spPr>
        <p:txBody>
          <a:bodyPr lIns="0" rIns="0" tIns="0" bIns="0"/>
          <a:p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3" name="PlaceHolder 4"/>
          <p:cNvSpPr>
            <a:spLocks noGrp="1"/>
          </p:cNvSpPr>
          <p:nvPr>
            <p:ph type="body"/>
          </p:nvPr>
        </p:nvSpPr>
        <p:spPr>
          <a:xfrm>
            <a:off x="4580280" y="2761920"/>
            <a:ext cx="3926520" cy="1422720"/>
          </a:xfrm>
          <a:prstGeom prst="rect">
            <a:avLst/>
          </a:prstGeom>
        </p:spPr>
        <p:txBody>
          <a:bodyPr lIns="0" rIns="0" tIns="0" bIns="0"/>
          <a:p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4" name="PlaceHolder 5"/>
          <p:cNvSpPr>
            <a:spLocks noGrp="1"/>
          </p:cNvSpPr>
          <p:nvPr>
            <p:ph type="body"/>
          </p:nvPr>
        </p:nvSpPr>
        <p:spPr>
          <a:xfrm>
            <a:off x="457200" y="2761920"/>
            <a:ext cx="3926520" cy="1422720"/>
          </a:xfrm>
          <a:prstGeom prst="rect">
            <a:avLst/>
          </a:prstGeom>
        </p:spPr>
        <p:txBody>
          <a:bodyPr lIns="0" rIns="0" tIns="0" bIns="0"/>
          <a:p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4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2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4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6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2590560" cy="1422720"/>
          </a:xfrm>
          <a:prstGeom prst="rect">
            <a:avLst/>
          </a:prstGeom>
        </p:spPr>
        <p:txBody>
          <a:bodyPr lIns="0" rIns="0" tIns="0" bIns="0"/>
          <a:p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7" name="PlaceHolder 3"/>
          <p:cNvSpPr>
            <a:spLocks noGrp="1"/>
          </p:cNvSpPr>
          <p:nvPr>
            <p:ph type="body"/>
          </p:nvPr>
        </p:nvSpPr>
        <p:spPr>
          <a:xfrm>
            <a:off x="3177720" y="1203480"/>
            <a:ext cx="2590560" cy="1422720"/>
          </a:xfrm>
          <a:prstGeom prst="rect">
            <a:avLst/>
          </a:prstGeom>
        </p:spPr>
        <p:txBody>
          <a:bodyPr lIns="0" rIns="0" tIns="0" bIns="0"/>
          <a:p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8" name="PlaceHolder 4"/>
          <p:cNvSpPr>
            <a:spLocks noGrp="1"/>
          </p:cNvSpPr>
          <p:nvPr>
            <p:ph type="body"/>
          </p:nvPr>
        </p:nvSpPr>
        <p:spPr>
          <a:xfrm>
            <a:off x="5898240" y="1203480"/>
            <a:ext cx="2590560" cy="1422720"/>
          </a:xfrm>
          <a:prstGeom prst="rect">
            <a:avLst/>
          </a:prstGeom>
        </p:spPr>
        <p:txBody>
          <a:bodyPr lIns="0" rIns="0" tIns="0" bIns="0"/>
          <a:p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9" name="PlaceHolder 5"/>
          <p:cNvSpPr>
            <a:spLocks noGrp="1"/>
          </p:cNvSpPr>
          <p:nvPr>
            <p:ph type="body"/>
          </p:nvPr>
        </p:nvSpPr>
        <p:spPr>
          <a:xfrm>
            <a:off x="5898240" y="2761920"/>
            <a:ext cx="2590560" cy="1422720"/>
          </a:xfrm>
          <a:prstGeom prst="rect">
            <a:avLst/>
          </a:prstGeom>
        </p:spPr>
        <p:txBody>
          <a:bodyPr lIns="0" rIns="0" tIns="0" bIns="0"/>
          <a:p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0" name="PlaceHolder 6"/>
          <p:cNvSpPr>
            <a:spLocks noGrp="1"/>
          </p:cNvSpPr>
          <p:nvPr>
            <p:ph type="body"/>
          </p:nvPr>
        </p:nvSpPr>
        <p:spPr>
          <a:xfrm>
            <a:off x="3177720" y="2761920"/>
            <a:ext cx="2590560" cy="1422720"/>
          </a:xfrm>
          <a:prstGeom prst="rect">
            <a:avLst/>
          </a:prstGeom>
        </p:spPr>
        <p:txBody>
          <a:bodyPr lIns="0" rIns="0" tIns="0" bIns="0"/>
          <a:p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1" name="PlaceHolder 7"/>
          <p:cNvSpPr>
            <a:spLocks noGrp="1"/>
          </p:cNvSpPr>
          <p:nvPr>
            <p:ph type="body"/>
          </p:nvPr>
        </p:nvSpPr>
        <p:spPr>
          <a:xfrm>
            <a:off x="457200" y="2761920"/>
            <a:ext cx="2590560" cy="1422720"/>
          </a:xfrm>
          <a:prstGeom prst="rect">
            <a:avLst/>
          </a:prstGeom>
        </p:spPr>
        <p:txBody>
          <a:bodyPr lIns="0" rIns="0" tIns="0" bIns="0"/>
          <a:p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4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2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4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5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2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5" name="PlaceHolder 2"/>
          <p:cNvSpPr>
            <a:spLocks noGrp="1"/>
          </p:cNvSpPr>
          <p:nvPr>
            <p:ph type="subTitle"/>
          </p:nvPr>
        </p:nvSpPr>
        <p:spPr>
          <a:xfrm>
            <a:off x="457200" y="1203480"/>
            <a:ext cx="8046360" cy="29829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5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2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7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046360" cy="2982960"/>
          </a:xfrm>
          <a:prstGeom prst="rect">
            <a:avLst/>
          </a:prstGeom>
        </p:spPr>
        <p:txBody>
          <a:bodyPr lIns="0" rIns="0" tIns="0" bIns="0"/>
          <a:p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5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2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9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3926520" cy="2982960"/>
          </a:xfrm>
          <a:prstGeom prst="rect">
            <a:avLst/>
          </a:prstGeom>
        </p:spPr>
        <p:txBody>
          <a:bodyPr lIns="0" rIns="0" tIns="0" bIns="0"/>
          <a:p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0" name="PlaceHolder 3"/>
          <p:cNvSpPr>
            <a:spLocks noGrp="1"/>
          </p:cNvSpPr>
          <p:nvPr>
            <p:ph type="body"/>
          </p:nvPr>
        </p:nvSpPr>
        <p:spPr>
          <a:xfrm>
            <a:off x="4580280" y="1203480"/>
            <a:ext cx="3926520" cy="2982960"/>
          </a:xfrm>
          <a:prstGeom prst="rect">
            <a:avLst/>
          </a:prstGeom>
        </p:spPr>
        <p:txBody>
          <a:bodyPr lIns="0" rIns="0" tIns="0" bIns="0"/>
          <a:p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5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2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5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PlaceHolder 1"/>
          <p:cNvSpPr>
            <a:spLocks noGrp="1"/>
          </p:cNvSpPr>
          <p:nvPr>
            <p:ph type="subTitle"/>
          </p:nvPr>
        </p:nvSpPr>
        <p:spPr>
          <a:xfrm>
            <a:off x="457200" y="205200"/>
            <a:ext cx="8229240" cy="3979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5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2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4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3926520" cy="1422720"/>
          </a:xfrm>
          <a:prstGeom prst="rect">
            <a:avLst/>
          </a:prstGeom>
        </p:spPr>
        <p:txBody>
          <a:bodyPr lIns="0" rIns="0" tIns="0" bIns="0"/>
          <a:p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5" name="PlaceHolder 3"/>
          <p:cNvSpPr>
            <a:spLocks noGrp="1"/>
          </p:cNvSpPr>
          <p:nvPr>
            <p:ph type="body"/>
          </p:nvPr>
        </p:nvSpPr>
        <p:spPr>
          <a:xfrm>
            <a:off x="457200" y="2761920"/>
            <a:ext cx="3926520" cy="1422720"/>
          </a:xfrm>
          <a:prstGeom prst="rect">
            <a:avLst/>
          </a:prstGeom>
        </p:spPr>
        <p:txBody>
          <a:bodyPr lIns="0" rIns="0" tIns="0" bIns="0"/>
          <a:p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6" name="PlaceHolder 4"/>
          <p:cNvSpPr>
            <a:spLocks noGrp="1"/>
          </p:cNvSpPr>
          <p:nvPr>
            <p:ph type="body"/>
          </p:nvPr>
        </p:nvSpPr>
        <p:spPr>
          <a:xfrm>
            <a:off x="4580280" y="1203480"/>
            <a:ext cx="3926520" cy="2982960"/>
          </a:xfrm>
          <a:prstGeom prst="rect">
            <a:avLst/>
          </a:prstGeom>
        </p:spPr>
        <p:txBody>
          <a:bodyPr lIns="0" rIns="0" tIns="0" bIns="0"/>
          <a:p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5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2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8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3926520" cy="2982960"/>
          </a:xfrm>
          <a:prstGeom prst="rect">
            <a:avLst/>
          </a:prstGeom>
        </p:spPr>
        <p:txBody>
          <a:bodyPr lIns="0" rIns="0" tIns="0" bIns="0"/>
          <a:p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9" name="PlaceHolder 3"/>
          <p:cNvSpPr>
            <a:spLocks noGrp="1"/>
          </p:cNvSpPr>
          <p:nvPr>
            <p:ph type="body"/>
          </p:nvPr>
        </p:nvSpPr>
        <p:spPr>
          <a:xfrm>
            <a:off x="4580280" y="1203480"/>
            <a:ext cx="3926520" cy="1422720"/>
          </a:xfrm>
          <a:prstGeom prst="rect">
            <a:avLst/>
          </a:prstGeom>
        </p:spPr>
        <p:txBody>
          <a:bodyPr lIns="0" rIns="0" tIns="0" bIns="0"/>
          <a:p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0" name="PlaceHolder 4"/>
          <p:cNvSpPr>
            <a:spLocks noGrp="1"/>
          </p:cNvSpPr>
          <p:nvPr>
            <p:ph type="body"/>
          </p:nvPr>
        </p:nvSpPr>
        <p:spPr>
          <a:xfrm>
            <a:off x="4580280" y="2761920"/>
            <a:ext cx="3926520" cy="1422720"/>
          </a:xfrm>
          <a:prstGeom prst="rect">
            <a:avLst/>
          </a:prstGeom>
        </p:spPr>
        <p:txBody>
          <a:bodyPr lIns="0" rIns="0" tIns="0" bIns="0"/>
          <a:p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5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2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2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3926520" cy="1422720"/>
          </a:xfrm>
          <a:prstGeom prst="rect">
            <a:avLst/>
          </a:prstGeom>
        </p:spPr>
        <p:txBody>
          <a:bodyPr lIns="0" rIns="0" tIns="0" bIns="0"/>
          <a:p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3" name="PlaceHolder 3"/>
          <p:cNvSpPr>
            <a:spLocks noGrp="1"/>
          </p:cNvSpPr>
          <p:nvPr>
            <p:ph type="body"/>
          </p:nvPr>
        </p:nvSpPr>
        <p:spPr>
          <a:xfrm>
            <a:off x="4580280" y="1203480"/>
            <a:ext cx="3926520" cy="1422720"/>
          </a:xfrm>
          <a:prstGeom prst="rect">
            <a:avLst/>
          </a:prstGeom>
        </p:spPr>
        <p:txBody>
          <a:bodyPr lIns="0" rIns="0" tIns="0" bIns="0"/>
          <a:p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4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8046360" cy="1422720"/>
          </a:xfrm>
          <a:prstGeom prst="rect">
            <a:avLst/>
          </a:prstGeom>
        </p:spPr>
        <p:txBody>
          <a:bodyPr lIns="0" rIns="0" tIns="0" bIns="0"/>
          <a:p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5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2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6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046360" cy="1422720"/>
          </a:xfrm>
          <a:prstGeom prst="rect">
            <a:avLst/>
          </a:prstGeom>
        </p:spPr>
        <p:txBody>
          <a:bodyPr lIns="0" rIns="0" tIns="0" bIns="0"/>
          <a:p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7" name="PlaceHolder 3"/>
          <p:cNvSpPr>
            <a:spLocks noGrp="1"/>
          </p:cNvSpPr>
          <p:nvPr>
            <p:ph type="body"/>
          </p:nvPr>
        </p:nvSpPr>
        <p:spPr>
          <a:xfrm>
            <a:off x="457200" y="2761920"/>
            <a:ext cx="8046360" cy="1422720"/>
          </a:xfrm>
          <a:prstGeom prst="rect">
            <a:avLst/>
          </a:prstGeom>
        </p:spPr>
        <p:txBody>
          <a:bodyPr lIns="0" rIns="0" tIns="0" bIns="0"/>
          <a:p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5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2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9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3926520" cy="1422720"/>
          </a:xfrm>
          <a:prstGeom prst="rect">
            <a:avLst/>
          </a:prstGeom>
        </p:spPr>
        <p:txBody>
          <a:bodyPr lIns="0" rIns="0" tIns="0" bIns="0"/>
          <a:p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80" name="PlaceHolder 3"/>
          <p:cNvSpPr>
            <a:spLocks noGrp="1"/>
          </p:cNvSpPr>
          <p:nvPr>
            <p:ph type="body"/>
          </p:nvPr>
        </p:nvSpPr>
        <p:spPr>
          <a:xfrm>
            <a:off x="4580280" y="1203480"/>
            <a:ext cx="3926520" cy="1422720"/>
          </a:xfrm>
          <a:prstGeom prst="rect">
            <a:avLst/>
          </a:prstGeom>
        </p:spPr>
        <p:txBody>
          <a:bodyPr lIns="0" rIns="0" tIns="0" bIns="0"/>
          <a:p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81" name="PlaceHolder 4"/>
          <p:cNvSpPr>
            <a:spLocks noGrp="1"/>
          </p:cNvSpPr>
          <p:nvPr>
            <p:ph type="body"/>
          </p:nvPr>
        </p:nvSpPr>
        <p:spPr>
          <a:xfrm>
            <a:off x="4580280" y="2761920"/>
            <a:ext cx="3926520" cy="1422720"/>
          </a:xfrm>
          <a:prstGeom prst="rect">
            <a:avLst/>
          </a:prstGeom>
        </p:spPr>
        <p:txBody>
          <a:bodyPr lIns="0" rIns="0" tIns="0" bIns="0"/>
          <a:p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82" name="PlaceHolder 5"/>
          <p:cNvSpPr>
            <a:spLocks noGrp="1"/>
          </p:cNvSpPr>
          <p:nvPr>
            <p:ph type="body"/>
          </p:nvPr>
        </p:nvSpPr>
        <p:spPr>
          <a:xfrm>
            <a:off x="457200" y="2761920"/>
            <a:ext cx="3926520" cy="1422720"/>
          </a:xfrm>
          <a:prstGeom prst="rect">
            <a:avLst/>
          </a:prstGeom>
        </p:spPr>
        <p:txBody>
          <a:bodyPr lIns="0" rIns="0" tIns="0" bIns="0"/>
          <a:p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457200" y="205200"/>
            <a:ext cx="8229240" cy="3979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6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2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84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2590560" cy="1422720"/>
          </a:xfrm>
          <a:prstGeom prst="rect">
            <a:avLst/>
          </a:prstGeom>
        </p:spPr>
        <p:txBody>
          <a:bodyPr lIns="0" rIns="0" tIns="0" bIns="0"/>
          <a:p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85" name="PlaceHolder 3"/>
          <p:cNvSpPr>
            <a:spLocks noGrp="1"/>
          </p:cNvSpPr>
          <p:nvPr>
            <p:ph type="body"/>
          </p:nvPr>
        </p:nvSpPr>
        <p:spPr>
          <a:xfrm>
            <a:off x="3177720" y="1203480"/>
            <a:ext cx="2590560" cy="1422720"/>
          </a:xfrm>
          <a:prstGeom prst="rect">
            <a:avLst/>
          </a:prstGeom>
        </p:spPr>
        <p:txBody>
          <a:bodyPr lIns="0" rIns="0" tIns="0" bIns="0"/>
          <a:p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86" name="PlaceHolder 4"/>
          <p:cNvSpPr>
            <a:spLocks noGrp="1"/>
          </p:cNvSpPr>
          <p:nvPr>
            <p:ph type="body"/>
          </p:nvPr>
        </p:nvSpPr>
        <p:spPr>
          <a:xfrm>
            <a:off x="5898240" y="1203480"/>
            <a:ext cx="2590560" cy="1422720"/>
          </a:xfrm>
          <a:prstGeom prst="rect">
            <a:avLst/>
          </a:prstGeom>
        </p:spPr>
        <p:txBody>
          <a:bodyPr lIns="0" rIns="0" tIns="0" bIns="0"/>
          <a:p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87" name="PlaceHolder 5"/>
          <p:cNvSpPr>
            <a:spLocks noGrp="1"/>
          </p:cNvSpPr>
          <p:nvPr>
            <p:ph type="body"/>
          </p:nvPr>
        </p:nvSpPr>
        <p:spPr>
          <a:xfrm>
            <a:off x="5898240" y="2761920"/>
            <a:ext cx="2590560" cy="1422720"/>
          </a:xfrm>
          <a:prstGeom prst="rect">
            <a:avLst/>
          </a:prstGeom>
        </p:spPr>
        <p:txBody>
          <a:bodyPr lIns="0" rIns="0" tIns="0" bIns="0"/>
          <a:p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88" name="PlaceHolder 6"/>
          <p:cNvSpPr>
            <a:spLocks noGrp="1"/>
          </p:cNvSpPr>
          <p:nvPr>
            <p:ph type="body"/>
          </p:nvPr>
        </p:nvSpPr>
        <p:spPr>
          <a:xfrm>
            <a:off x="3177720" y="2761920"/>
            <a:ext cx="2590560" cy="1422720"/>
          </a:xfrm>
          <a:prstGeom prst="rect">
            <a:avLst/>
          </a:prstGeom>
        </p:spPr>
        <p:txBody>
          <a:bodyPr lIns="0" rIns="0" tIns="0" bIns="0"/>
          <a:p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89" name="PlaceHolder 7"/>
          <p:cNvSpPr>
            <a:spLocks noGrp="1"/>
          </p:cNvSpPr>
          <p:nvPr>
            <p:ph type="body"/>
          </p:nvPr>
        </p:nvSpPr>
        <p:spPr>
          <a:xfrm>
            <a:off x="457200" y="2761920"/>
            <a:ext cx="2590560" cy="1422720"/>
          </a:xfrm>
          <a:prstGeom prst="rect">
            <a:avLst/>
          </a:prstGeom>
        </p:spPr>
        <p:txBody>
          <a:bodyPr lIns="0" rIns="0" tIns="0" bIns="0"/>
          <a:p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6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6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2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4" name="PlaceHolder 2"/>
          <p:cNvSpPr>
            <a:spLocks noGrp="1"/>
          </p:cNvSpPr>
          <p:nvPr>
            <p:ph type="subTitle"/>
          </p:nvPr>
        </p:nvSpPr>
        <p:spPr>
          <a:xfrm>
            <a:off x="457200" y="1203480"/>
            <a:ext cx="8046360" cy="29829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6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2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6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046360" cy="2982960"/>
          </a:xfrm>
          <a:prstGeom prst="rect">
            <a:avLst/>
          </a:prstGeom>
        </p:spPr>
        <p:txBody>
          <a:bodyPr lIns="0" rIns="0" tIns="0" bIns="0"/>
          <a:p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6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2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8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3926520" cy="2982960"/>
          </a:xfrm>
          <a:prstGeom prst="rect">
            <a:avLst/>
          </a:prstGeom>
        </p:spPr>
        <p:txBody>
          <a:bodyPr lIns="0" rIns="0" tIns="0" bIns="0"/>
          <a:p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9" name="PlaceHolder 3"/>
          <p:cNvSpPr>
            <a:spLocks noGrp="1"/>
          </p:cNvSpPr>
          <p:nvPr>
            <p:ph type="body"/>
          </p:nvPr>
        </p:nvSpPr>
        <p:spPr>
          <a:xfrm>
            <a:off x="4580280" y="1203480"/>
            <a:ext cx="3926520" cy="2982960"/>
          </a:xfrm>
          <a:prstGeom prst="rect">
            <a:avLst/>
          </a:prstGeom>
        </p:spPr>
        <p:txBody>
          <a:bodyPr lIns="0" rIns="0" tIns="0" bIns="0"/>
          <a:p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6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2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6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PlaceHolder 1"/>
          <p:cNvSpPr>
            <a:spLocks noGrp="1"/>
          </p:cNvSpPr>
          <p:nvPr>
            <p:ph type="subTitle"/>
          </p:nvPr>
        </p:nvSpPr>
        <p:spPr>
          <a:xfrm>
            <a:off x="457200" y="205200"/>
            <a:ext cx="8229240" cy="3979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6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2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3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3926520" cy="1422720"/>
          </a:xfrm>
          <a:prstGeom prst="rect">
            <a:avLst/>
          </a:prstGeom>
        </p:spPr>
        <p:txBody>
          <a:bodyPr lIns="0" rIns="0" tIns="0" bIns="0"/>
          <a:p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4" name="PlaceHolder 3"/>
          <p:cNvSpPr>
            <a:spLocks noGrp="1"/>
          </p:cNvSpPr>
          <p:nvPr>
            <p:ph type="body"/>
          </p:nvPr>
        </p:nvSpPr>
        <p:spPr>
          <a:xfrm>
            <a:off x="457200" y="2761920"/>
            <a:ext cx="3926520" cy="1422720"/>
          </a:xfrm>
          <a:prstGeom prst="rect">
            <a:avLst/>
          </a:prstGeom>
        </p:spPr>
        <p:txBody>
          <a:bodyPr lIns="0" rIns="0" tIns="0" bIns="0"/>
          <a:p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5" name="PlaceHolder 4"/>
          <p:cNvSpPr>
            <a:spLocks noGrp="1"/>
          </p:cNvSpPr>
          <p:nvPr>
            <p:ph type="body"/>
          </p:nvPr>
        </p:nvSpPr>
        <p:spPr>
          <a:xfrm>
            <a:off x="4580280" y="1203480"/>
            <a:ext cx="3926520" cy="2982960"/>
          </a:xfrm>
          <a:prstGeom prst="rect">
            <a:avLst/>
          </a:prstGeom>
        </p:spPr>
        <p:txBody>
          <a:bodyPr lIns="0" rIns="0" tIns="0" bIns="0"/>
          <a:p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6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2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7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3926520" cy="2982960"/>
          </a:xfrm>
          <a:prstGeom prst="rect">
            <a:avLst/>
          </a:prstGeom>
        </p:spPr>
        <p:txBody>
          <a:bodyPr lIns="0" rIns="0" tIns="0" bIns="0"/>
          <a:p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8" name="PlaceHolder 3"/>
          <p:cNvSpPr>
            <a:spLocks noGrp="1"/>
          </p:cNvSpPr>
          <p:nvPr>
            <p:ph type="body"/>
          </p:nvPr>
        </p:nvSpPr>
        <p:spPr>
          <a:xfrm>
            <a:off x="4580280" y="1203480"/>
            <a:ext cx="3926520" cy="1422720"/>
          </a:xfrm>
          <a:prstGeom prst="rect">
            <a:avLst/>
          </a:prstGeom>
        </p:spPr>
        <p:txBody>
          <a:bodyPr lIns="0" rIns="0" tIns="0" bIns="0"/>
          <a:p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9" name="PlaceHolder 4"/>
          <p:cNvSpPr>
            <a:spLocks noGrp="1"/>
          </p:cNvSpPr>
          <p:nvPr>
            <p:ph type="body"/>
          </p:nvPr>
        </p:nvSpPr>
        <p:spPr>
          <a:xfrm>
            <a:off x="4580280" y="2761920"/>
            <a:ext cx="3926520" cy="1422720"/>
          </a:xfrm>
          <a:prstGeom prst="rect">
            <a:avLst/>
          </a:prstGeom>
        </p:spPr>
        <p:txBody>
          <a:bodyPr lIns="0" rIns="0" tIns="0" bIns="0"/>
          <a:p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6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2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1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3926520" cy="1422720"/>
          </a:xfrm>
          <a:prstGeom prst="rect">
            <a:avLst/>
          </a:prstGeom>
        </p:spPr>
        <p:txBody>
          <a:bodyPr lIns="0" rIns="0" tIns="0" bIns="0"/>
          <a:p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2" name="PlaceHolder 3"/>
          <p:cNvSpPr>
            <a:spLocks noGrp="1"/>
          </p:cNvSpPr>
          <p:nvPr>
            <p:ph type="body"/>
          </p:nvPr>
        </p:nvSpPr>
        <p:spPr>
          <a:xfrm>
            <a:off x="4580280" y="1203480"/>
            <a:ext cx="3926520" cy="1422720"/>
          </a:xfrm>
          <a:prstGeom prst="rect">
            <a:avLst/>
          </a:prstGeom>
        </p:spPr>
        <p:txBody>
          <a:bodyPr lIns="0" rIns="0" tIns="0" bIns="0"/>
          <a:p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3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8046360" cy="1422720"/>
          </a:xfrm>
          <a:prstGeom prst="rect">
            <a:avLst/>
          </a:prstGeom>
        </p:spPr>
        <p:txBody>
          <a:bodyPr lIns="0" rIns="0" tIns="0" bIns="0"/>
          <a:p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2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4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3926520" cy="1422720"/>
          </a:xfrm>
          <a:prstGeom prst="rect">
            <a:avLst/>
          </a:prstGeom>
        </p:spPr>
        <p:txBody>
          <a:bodyPr lIns="0" rIns="0" tIns="0" bIns="0"/>
          <a:p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457200" y="2761920"/>
            <a:ext cx="3926520" cy="1422720"/>
          </a:xfrm>
          <a:prstGeom prst="rect">
            <a:avLst/>
          </a:prstGeom>
        </p:spPr>
        <p:txBody>
          <a:bodyPr lIns="0" rIns="0" tIns="0" bIns="0"/>
          <a:p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4580280" y="1203480"/>
            <a:ext cx="3926520" cy="2982960"/>
          </a:xfrm>
          <a:prstGeom prst="rect">
            <a:avLst/>
          </a:prstGeom>
        </p:spPr>
        <p:txBody>
          <a:bodyPr lIns="0" rIns="0" tIns="0" bIns="0"/>
          <a:p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7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2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5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046360" cy="1422720"/>
          </a:xfrm>
          <a:prstGeom prst="rect">
            <a:avLst/>
          </a:prstGeom>
        </p:spPr>
        <p:txBody>
          <a:bodyPr lIns="0" rIns="0" tIns="0" bIns="0"/>
          <a:p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6" name="PlaceHolder 3"/>
          <p:cNvSpPr>
            <a:spLocks noGrp="1"/>
          </p:cNvSpPr>
          <p:nvPr>
            <p:ph type="body"/>
          </p:nvPr>
        </p:nvSpPr>
        <p:spPr>
          <a:xfrm>
            <a:off x="457200" y="2761920"/>
            <a:ext cx="8046360" cy="1422720"/>
          </a:xfrm>
          <a:prstGeom prst="rect">
            <a:avLst/>
          </a:prstGeom>
        </p:spPr>
        <p:txBody>
          <a:bodyPr lIns="0" rIns="0" tIns="0" bIns="0"/>
          <a:p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7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2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8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3926520" cy="1422720"/>
          </a:xfrm>
          <a:prstGeom prst="rect">
            <a:avLst/>
          </a:prstGeom>
        </p:spPr>
        <p:txBody>
          <a:bodyPr lIns="0" rIns="0" tIns="0" bIns="0"/>
          <a:p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9" name="PlaceHolder 3"/>
          <p:cNvSpPr>
            <a:spLocks noGrp="1"/>
          </p:cNvSpPr>
          <p:nvPr>
            <p:ph type="body"/>
          </p:nvPr>
        </p:nvSpPr>
        <p:spPr>
          <a:xfrm>
            <a:off x="4580280" y="1203480"/>
            <a:ext cx="3926520" cy="1422720"/>
          </a:xfrm>
          <a:prstGeom prst="rect">
            <a:avLst/>
          </a:prstGeom>
        </p:spPr>
        <p:txBody>
          <a:bodyPr lIns="0" rIns="0" tIns="0" bIns="0"/>
          <a:p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0" name="PlaceHolder 4"/>
          <p:cNvSpPr>
            <a:spLocks noGrp="1"/>
          </p:cNvSpPr>
          <p:nvPr>
            <p:ph type="body"/>
          </p:nvPr>
        </p:nvSpPr>
        <p:spPr>
          <a:xfrm>
            <a:off x="4580280" y="2761920"/>
            <a:ext cx="3926520" cy="1422720"/>
          </a:xfrm>
          <a:prstGeom prst="rect">
            <a:avLst/>
          </a:prstGeom>
        </p:spPr>
        <p:txBody>
          <a:bodyPr lIns="0" rIns="0" tIns="0" bIns="0"/>
          <a:p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1" name="PlaceHolder 5"/>
          <p:cNvSpPr>
            <a:spLocks noGrp="1"/>
          </p:cNvSpPr>
          <p:nvPr>
            <p:ph type="body"/>
          </p:nvPr>
        </p:nvSpPr>
        <p:spPr>
          <a:xfrm>
            <a:off x="457200" y="2761920"/>
            <a:ext cx="3926520" cy="1422720"/>
          </a:xfrm>
          <a:prstGeom prst="rect">
            <a:avLst/>
          </a:prstGeom>
        </p:spPr>
        <p:txBody>
          <a:bodyPr lIns="0" rIns="0" tIns="0" bIns="0"/>
          <a:p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7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2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3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2590560" cy="1422720"/>
          </a:xfrm>
          <a:prstGeom prst="rect">
            <a:avLst/>
          </a:prstGeom>
        </p:spPr>
        <p:txBody>
          <a:bodyPr lIns="0" rIns="0" tIns="0" bIns="0"/>
          <a:p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4" name="PlaceHolder 3"/>
          <p:cNvSpPr>
            <a:spLocks noGrp="1"/>
          </p:cNvSpPr>
          <p:nvPr>
            <p:ph type="body"/>
          </p:nvPr>
        </p:nvSpPr>
        <p:spPr>
          <a:xfrm>
            <a:off x="3177720" y="1203480"/>
            <a:ext cx="2590560" cy="1422720"/>
          </a:xfrm>
          <a:prstGeom prst="rect">
            <a:avLst/>
          </a:prstGeom>
        </p:spPr>
        <p:txBody>
          <a:bodyPr lIns="0" rIns="0" tIns="0" bIns="0"/>
          <a:p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5" name="PlaceHolder 4"/>
          <p:cNvSpPr>
            <a:spLocks noGrp="1"/>
          </p:cNvSpPr>
          <p:nvPr>
            <p:ph type="body"/>
          </p:nvPr>
        </p:nvSpPr>
        <p:spPr>
          <a:xfrm>
            <a:off x="5898240" y="1203480"/>
            <a:ext cx="2590560" cy="1422720"/>
          </a:xfrm>
          <a:prstGeom prst="rect">
            <a:avLst/>
          </a:prstGeom>
        </p:spPr>
        <p:txBody>
          <a:bodyPr lIns="0" rIns="0" tIns="0" bIns="0"/>
          <a:p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6" name="PlaceHolder 5"/>
          <p:cNvSpPr>
            <a:spLocks noGrp="1"/>
          </p:cNvSpPr>
          <p:nvPr>
            <p:ph type="body"/>
          </p:nvPr>
        </p:nvSpPr>
        <p:spPr>
          <a:xfrm>
            <a:off x="5898240" y="2761920"/>
            <a:ext cx="2590560" cy="1422720"/>
          </a:xfrm>
          <a:prstGeom prst="rect">
            <a:avLst/>
          </a:prstGeom>
        </p:spPr>
        <p:txBody>
          <a:bodyPr lIns="0" rIns="0" tIns="0" bIns="0"/>
          <a:p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7" name="PlaceHolder 6"/>
          <p:cNvSpPr>
            <a:spLocks noGrp="1"/>
          </p:cNvSpPr>
          <p:nvPr>
            <p:ph type="body"/>
          </p:nvPr>
        </p:nvSpPr>
        <p:spPr>
          <a:xfrm>
            <a:off x="3177720" y="2761920"/>
            <a:ext cx="2590560" cy="1422720"/>
          </a:xfrm>
          <a:prstGeom prst="rect">
            <a:avLst/>
          </a:prstGeom>
        </p:spPr>
        <p:txBody>
          <a:bodyPr lIns="0" rIns="0" tIns="0" bIns="0"/>
          <a:p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8" name="PlaceHolder 7"/>
          <p:cNvSpPr>
            <a:spLocks noGrp="1"/>
          </p:cNvSpPr>
          <p:nvPr>
            <p:ph type="body"/>
          </p:nvPr>
        </p:nvSpPr>
        <p:spPr>
          <a:xfrm>
            <a:off x="457200" y="2761920"/>
            <a:ext cx="2590560" cy="1422720"/>
          </a:xfrm>
          <a:prstGeom prst="rect">
            <a:avLst/>
          </a:prstGeom>
        </p:spPr>
        <p:txBody>
          <a:bodyPr lIns="0" rIns="0" tIns="0" bIns="0"/>
          <a:p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7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7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2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2" name="PlaceHolder 2"/>
          <p:cNvSpPr>
            <a:spLocks noGrp="1"/>
          </p:cNvSpPr>
          <p:nvPr>
            <p:ph type="subTitle"/>
          </p:nvPr>
        </p:nvSpPr>
        <p:spPr>
          <a:xfrm>
            <a:off x="457200" y="1203480"/>
            <a:ext cx="8046360" cy="29829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7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2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4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046360" cy="2982960"/>
          </a:xfrm>
          <a:prstGeom prst="rect">
            <a:avLst/>
          </a:prstGeom>
        </p:spPr>
        <p:txBody>
          <a:bodyPr lIns="0" rIns="0" tIns="0" bIns="0"/>
          <a:p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7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2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6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3926520" cy="2982960"/>
          </a:xfrm>
          <a:prstGeom prst="rect">
            <a:avLst/>
          </a:prstGeom>
        </p:spPr>
        <p:txBody>
          <a:bodyPr lIns="0" rIns="0" tIns="0" bIns="0"/>
          <a:p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7" name="PlaceHolder 3"/>
          <p:cNvSpPr>
            <a:spLocks noGrp="1"/>
          </p:cNvSpPr>
          <p:nvPr>
            <p:ph type="body"/>
          </p:nvPr>
        </p:nvSpPr>
        <p:spPr>
          <a:xfrm>
            <a:off x="4580280" y="1203480"/>
            <a:ext cx="3926520" cy="2982960"/>
          </a:xfrm>
          <a:prstGeom prst="rect">
            <a:avLst/>
          </a:prstGeom>
        </p:spPr>
        <p:txBody>
          <a:bodyPr lIns="0" rIns="0" tIns="0" bIns="0"/>
          <a:p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7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2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7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PlaceHolder 1"/>
          <p:cNvSpPr>
            <a:spLocks noGrp="1"/>
          </p:cNvSpPr>
          <p:nvPr>
            <p:ph type="subTitle"/>
          </p:nvPr>
        </p:nvSpPr>
        <p:spPr>
          <a:xfrm>
            <a:off x="457200" y="205200"/>
            <a:ext cx="8229240" cy="3979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7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2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1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3926520" cy="1422720"/>
          </a:xfrm>
          <a:prstGeom prst="rect">
            <a:avLst/>
          </a:prstGeom>
        </p:spPr>
        <p:txBody>
          <a:bodyPr lIns="0" rIns="0" tIns="0" bIns="0"/>
          <a:p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2" name="PlaceHolder 3"/>
          <p:cNvSpPr>
            <a:spLocks noGrp="1"/>
          </p:cNvSpPr>
          <p:nvPr>
            <p:ph type="body"/>
          </p:nvPr>
        </p:nvSpPr>
        <p:spPr>
          <a:xfrm>
            <a:off x="457200" y="2761920"/>
            <a:ext cx="3926520" cy="1422720"/>
          </a:xfrm>
          <a:prstGeom prst="rect">
            <a:avLst/>
          </a:prstGeom>
        </p:spPr>
        <p:txBody>
          <a:bodyPr lIns="0" rIns="0" tIns="0" bIns="0"/>
          <a:p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3" name="PlaceHolder 4"/>
          <p:cNvSpPr>
            <a:spLocks noGrp="1"/>
          </p:cNvSpPr>
          <p:nvPr>
            <p:ph type="body"/>
          </p:nvPr>
        </p:nvSpPr>
        <p:spPr>
          <a:xfrm>
            <a:off x="4580280" y="1203480"/>
            <a:ext cx="3926520" cy="2982960"/>
          </a:xfrm>
          <a:prstGeom prst="rect">
            <a:avLst/>
          </a:prstGeom>
        </p:spPr>
        <p:txBody>
          <a:bodyPr lIns="0" rIns="0" tIns="0" bIns="0"/>
          <a:p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2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4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3926520" cy="2982960"/>
          </a:xfrm>
          <a:prstGeom prst="rect">
            <a:avLst/>
          </a:prstGeom>
        </p:spPr>
        <p:txBody>
          <a:bodyPr lIns="0" rIns="0" tIns="0" bIns="0"/>
          <a:p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4580280" y="1203480"/>
            <a:ext cx="3926520" cy="1422720"/>
          </a:xfrm>
          <a:prstGeom prst="rect">
            <a:avLst/>
          </a:prstGeom>
        </p:spPr>
        <p:txBody>
          <a:bodyPr lIns="0" rIns="0" tIns="0" bIns="0"/>
          <a:p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4580280" y="2761920"/>
            <a:ext cx="3926520" cy="1422720"/>
          </a:xfrm>
          <a:prstGeom prst="rect">
            <a:avLst/>
          </a:prstGeom>
        </p:spPr>
        <p:txBody>
          <a:bodyPr lIns="0" rIns="0" tIns="0" bIns="0"/>
          <a:p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8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2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5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3926520" cy="2982960"/>
          </a:xfrm>
          <a:prstGeom prst="rect">
            <a:avLst/>
          </a:prstGeom>
        </p:spPr>
        <p:txBody>
          <a:bodyPr lIns="0" rIns="0" tIns="0" bIns="0"/>
          <a:p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6" name="PlaceHolder 3"/>
          <p:cNvSpPr>
            <a:spLocks noGrp="1"/>
          </p:cNvSpPr>
          <p:nvPr>
            <p:ph type="body"/>
          </p:nvPr>
        </p:nvSpPr>
        <p:spPr>
          <a:xfrm>
            <a:off x="4580280" y="1203480"/>
            <a:ext cx="3926520" cy="1422720"/>
          </a:xfrm>
          <a:prstGeom prst="rect">
            <a:avLst/>
          </a:prstGeom>
        </p:spPr>
        <p:txBody>
          <a:bodyPr lIns="0" rIns="0" tIns="0" bIns="0"/>
          <a:p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7" name="PlaceHolder 4"/>
          <p:cNvSpPr>
            <a:spLocks noGrp="1"/>
          </p:cNvSpPr>
          <p:nvPr>
            <p:ph type="body"/>
          </p:nvPr>
        </p:nvSpPr>
        <p:spPr>
          <a:xfrm>
            <a:off x="4580280" y="2761920"/>
            <a:ext cx="3926520" cy="1422720"/>
          </a:xfrm>
          <a:prstGeom prst="rect">
            <a:avLst/>
          </a:prstGeom>
        </p:spPr>
        <p:txBody>
          <a:bodyPr lIns="0" rIns="0" tIns="0" bIns="0"/>
          <a:p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8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2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9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3926520" cy="1422720"/>
          </a:xfrm>
          <a:prstGeom prst="rect">
            <a:avLst/>
          </a:prstGeom>
        </p:spPr>
        <p:txBody>
          <a:bodyPr lIns="0" rIns="0" tIns="0" bIns="0"/>
          <a:p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0" name="PlaceHolder 3"/>
          <p:cNvSpPr>
            <a:spLocks noGrp="1"/>
          </p:cNvSpPr>
          <p:nvPr>
            <p:ph type="body"/>
          </p:nvPr>
        </p:nvSpPr>
        <p:spPr>
          <a:xfrm>
            <a:off x="4580280" y="1203480"/>
            <a:ext cx="3926520" cy="1422720"/>
          </a:xfrm>
          <a:prstGeom prst="rect">
            <a:avLst/>
          </a:prstGeom>
        </p:spPr>
        <p:txBody>
          <a:bodyPr lIns="0" rIns="0" tIns="0" bIns="0"/>
          <a:p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1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8046360" cy="1422720"/>
          </a:xfrm>
          <a:prstGeom prst="rect">
            <a:avLst/>
          </a:prstGeom>
        </p:spPr>
        <p:txBody>
          <a:bodyPr lIns="0" rIns="0" tIns="0" bIns="0"/>
          <a:p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8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2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3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046360" cy="1422720"/>
          </a:xfrm>
          <a:prstGeom prst="rect">
            <a:avLst/>
          </a:prstGeom>
        </p:spPr>
        <p:txBody>
          <a:bodyPr lIns="0" rIns="0" tIns="0" bIns="0"/>
          <a:p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4" name="PlaceHolder 3"/>
          <p:cNvSpPr>
            <a:spLocks noGrp="1"/>
          </p:cNvSpPr>
          <p:nvPr>
            <p:ph type="body"/>
          </p:nvPr>
        </p:nvSpPr>
        <p:spPr>
          <a:xfrm>
            <a:off x="457200" y="2761920"/>
            <a:ext cx="8046360" cy="1422720"/>
          </a:xfrm>
          <a:prstGeom prst="rect">
            <a:avLst/>
          </a:prstGeom>
        </p:spPr>
        <p:txBody>
          <a:bodyPr lIns="0" rIns="0" tIns="0" bIns="0"/>
          <a:p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8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2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6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3926520" cy="1422720"/>
          </a:xfrm>
          <a:prstGeom prst="rect">
            <a:avLst/>
          </a:prstGeom>
        </p:spPr>
        <p:txBody>
          <a:bodyPr lIns="0" rIns="0" tIns="0" bIns="0"/>
          <a:p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7" name="PlaceHolder 3"/>
          <p:cNvSpPr>
            <a:spLocks noGrp="1"/>
          </p:cNvSpPr>
          <p:nvPr>
            <p:ph type="body"/>
          </p:nvPr>
        </p:nvSpPr>
        <p:spPr>
          <a:xfrm>
            <a:off x="4580280" y="1203480"/>
            <a:ext cx="3926520" cy="1422720"/>
          </a:xfrm>
          <a:prstGeom prst="rect">
            <a:avLst/>
          </a:prstGeom>
        </p:spPr>
        <p:txBody>
          <a:bodyPr lIns="0" rIns="0" tIns="0" bIns="0"/>
          <a:p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8" name="PlaceHolder 4"/>
          <p:cNvSpPr>
            <a:spLocks noGrp="1"/>
          </p:cNvSpPr>
          <p:nvPr>
            <p:ph type="body"/>
          </p:nvPr>
        </p:nvSpPr>
        <p:spPr>
          <a:xfrm>
            <a:off x="4580280" y="2761920"/>
            <a:ext cx="3926520" cy="1422720"/>
          </a:xfrm>
          <a:prstGeom prst="rect">
            <a:avLst/>
          </a:prstGeom>
        </p:spPr>
        <p:txBody>
          <a:bodyPr lIns="0" rIns="0" tIns="0" bIns="0"/>
          <a:p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9" name="PlaceHolder 5"/>
          <p:cNvSpPr>
            <a:spLocks noGrp="1"/>
          </p:cNvSpPr>
          <p:nvPr>
            <p:ph type="body"/>
          </p:nvPr>
        </p:nvSpPr>
        <p:spPr>
          <a:xfrm>
            <a:off x="457200" y="2761920"/>
            <a:ext cx="3926520" cy="1422720"/>
          </a:xfrm>
          <a:prstGeom prst="rect">
            <a:avLst/>
          </a:prstGeom>
        </p:spPr>
        <p:txBody>
          <a:bodyPr lIns="0" rIns="0" tIns="0" bIns="0"/>
          <a:p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8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2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61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2590560" cy="1422720"/>
          </a:xfrm>
          <a:prstGeom prst="rect">
            <a:avLst/>
          </a:prstGeom>
        </p:spPr>
        <p:txBody>
          <a:bodyPr lIns="0" rIns="0" tIns="0" bIns="0"/>
          <a:p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62" name="PlaceHolder 3"/>
          <p:cNvSpPr>
            <a:spLocks noGrp="1"/>
          </p:cNvSpPr>
          <p:nvPr>
            <p:ph type="body"/>
          </p:nvPr>
        </p:nvSpPr>
        <p:spPr>
          <a:xfrm>
            <a:off x="3177720" y="1203480"/>
            <a:ext cx="2590560" cy="1422720"/>
          </a:xfrm>
          <a:prstGeom prst="rect">
            <a:avLst/>
          </a:prstGeom>
        </p:spPr>
        <p:txBody>
          <a:bodyPr lIns="0" rIns="0" tIns="0" bIns="0"/>
          <a:p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63" name="PlaceHolder 4"/>
          <p:cNvSpPr>
            <a:spLocks noGrp="1"/>
          </p:cNvSpPr>
          <p:nvPr>
            <p:ph type="body"/>
          </p:nvPr>
        </p:nvSpPr>
        <p:spPr>
          <a:xfrm>
            <a:off x="5898240" y="1203480"/>
            <a:ext cx="2590560" cy="1422720"/>
          </a:xfrm>
          <a:prstGeom prst="rect">
            <a:avLst/>
          </a:prstGeom>
        </p:spPr>
        <p:txBody>
          <a:bodyPr lIns="0" rIns="0" tIns="0" bIns="0"/>
          <a:p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64" name="PlaceHolder 5"/>
          <p:cNvSpPr>
            <a:spLocks noGrp="1"/>
          </p:cNvSpPr>
          <p:nvPr>
            <p:ph type="body"/>
          </p:nvPr>
        </p:nvSpPr>
        <p:spPr>
          <a:xfrm>
            <a:off x="5898240" y="2761920"/>
            <a:ext cx="2590560" cy="1422720"/>
          </a:xfrm>
          <a:prstGeom prst="rect">
            <a:avLst/>
          </a:prstGeom>
        </p:spPr>
        <p:txBody>
          <a:bodyPr lIns="0" rIns="0" tIns="0" bIns="0"/>
          <a:p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65" name="PlaceHolder 6"/>
          <p:cNvSpPr>
            <a:spLocks noGrp="1"/>
          </p:cNvSpPr>
          <p:nvPr>
            <p:ph type="body"/>
          </p:nvPr>
        </p:nvSpPr>
        <p:spPr>
          <a:xfrm>
            <a:off x="3177720" y="2761920"/>
            <a:ext cx="2590560" cy="1422720"/>
          </a:xfrm>
          <a:prstGeom prst="rect">
            <a:avLst/>
          </a:prstGeom>
        </p:spPr>
        <p:txBody>
          <a:bodyPr lIns="0" rIns="0" tIns="0" bIns="0"/>
          <a:p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66" name="PlaceHolder 7"/>
          <p:cNvSpPr>
            <a:spLocks noGrp="1"/>
          </p:cNvSpPr>
          <p:nvPr>
            <p:ph type="body"/>
          </p:nvPr>
        </p:nvSpPr>
        <p:spPr>
          <a:xfrm>
            <a:off x="457200" y="2761920"/>
            <a:ext cx="2590560" cy="1422720"/>
          </a:xfrm>
          <a:prstGeom prst="rect">
            <a:avLst/>
          </a:prstGeom>
        </p:spPr>
        <p:txBody>
          <a:bodyPr lIns="0" rIns="0" tIns="0" bIns="0"/>
          <a:p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2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4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3926520" cy="1422720"/>
          </a:xfrm>
          <a:prstGeom prst="rect">
            <a:avLst/>
          </a:prstGeom>
        </p:spPr>
        <p:txBody>
          <a:bodyPr lIns="0" rIns="0" tIns="0" bIns="0"/>
          <a:p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4580280" y="1203480"/>
            <a:ext cx="3926520" cy="1422720"/>
          </a:xfrm>
          <a:prstGeom prst="rect">
            <a:avLst/>
          </a:prstGeom>
        </p:spPr>
        <p:txBody>
          <a:bodyPr lIns="0" rIns="0" tIns="0" bIns="0"/>
          <a:p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8046360" cy="1422720"/>
          </a:xfrm>
          <a:prstGeom prst="rect">
            <a:avLst/>
          </a:prstGeom>
        </p:spPr>
        <p:txBody>
          <a:bodyPr lIns="0" rIns="0" tIns="0" bIns="0"/>
          <a:p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jpe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Relationship Id="rId7" Type="http://schemas.openxmlformats.org/officeDocument/2006/relationships/slideLayout" Target="../slideLayouts/slideLayout5.xml"/><Relationship Id="rId8" Type="http://schemas.openxmlformats.org/officeDocument/2006/relationships/slideLayout" Target="../slideLayouts/slideLayout6.xml"/><Relationship Id="rId9" Type="http://schemas.openxmlformats.org/officeDocument/2006/relationships/slideLayout" Target="../slideLayouts/slideLayout7.xml"/><Relationship Id="rId10" Type="http://schemas.openxmlformats.org/officeDocument/2006/relationships/slideLayout" Target="../slideLayouts/slideLayout8.xml"/><Relationship Id="rId11" Type="http://schemas.openxmlformats.org/officeDocument/2006/relationships/slideLayout" Target="../slideLayouts/slideLayout9.xml"/><Relationship Id="rId12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1.xml"/><Relationship Id="rId14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image" Target="../media/image2.jpeg"/><Relationship Id="rId3" Type="http://schemas.openxmlformats.org/officeDocument/2006/relationships/slideLayout" Target="../slideLayouts/slideLayout13.xml"/><Relationship Id="rId4" Type="http://schemas.openxmlformats.org/officeDocument/2006/relationships/slideLayout" Target="../slideLayouts/slideLayout14.xml"/><Relationship Id="rId5" Type="http://schemas.openxmlformats.org/officeDocument/2006/relationships/slideLayout" Target="../slideLayouts/slideLayout15.xml"/><Relationship Id="rId6" Type="http://schemas.openxmlformats.org/officeDocument/2006/relationships/slideLayout" Target="../slideLayouts/slideLayout16.xml"/><Relationship Id="rId7" Type="http://schemas.openxmlformats.org/officeDocument/2006/relationships/slideLayout" Target="../slideLayouts/slideLayout17.xml"/><Relationship Id="rId8" Type="http://schemas.openxmlformats.org/officeDocument/2006/relationships/slideLayout" Target="../slideLayouts/slideLayout18.xml"/><Relationship Id="rId9" Type="http://schemas.openxmlformats.org/officeDocument/2006/relationships/slideLayout" Target="../slideLayouts/slideLayout19.xml"/><Relationship Id="rId10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2.xml"/><Relationship Id="rId13" Type="http://schemas.openxmlformats.org/officeDocument/2006/relationships/slideLayout" Target="../slideLayouts/slideLayout23.xml"/><Relationship Id="rId14" Type="http://schemas.openxmlformats.org/officeDocument/2006/relationships/slideLayout" Target="../slideLayouts/slideLayout24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image" Target="../media/image3.jpeg"/><Relationship Id="rId3" Type="http://schemas.openxmlformats.org/officeDocument/2006/relationships/slideLayout" Target="../slideLayouts/slideLayout25.xml"/><Relationship Id="rId4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7.xml"/><Relationship Id="rId6" Type="http://schemas.openxmlformats.org/officeDocument/2006/relationships/slideLayout" Target="../slideLayouts/slideLayout28.xml"/><Relationship Id="rId7" Type="http://schemas.openxmlformats.org/officeDocument/2006/relationships/slideLayout" Target="../slideLayouts/slideLayout29.xml"/><Relationship Id="rId8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2.xml"/><Relationship Id="rId11" Type="http://schemas.openxmlformats.org/officeDocument/2006/relationships/slideLayout" Target="../slideLayouts/slideLayout33.xml"/><Relationship Id="rId12" Type="http://schemas.openxmlformats.org/officeDocument/2006/relationships/slideLayout" Target="../slideLayouts/slideLayout34.xml"/><Relationship Id="rId13" Type="http://schemas.openxmlformats.org/officeDocument/2006/relationships/slideLayout" Target="../slideLayouts/slideLayout35.xml"/><Relationship Id="rId14" Type="http://schemas.openxmlformats.org/officeDocument/2006/relationships/slideLayout" Target="../slideLayouts/slideLayout36.xml"/>
</Relationships>
</file>

<file path=ppt/slideMasters/_rels/slideMaster4.xml.rels><?xml version="1.0" encoding="UTF-8"?>
<Relationships xmlns="http://schemas.openxmlformats.org/package/2006/relationships"><Relationship Id="rId1" Type="http://schemas.openxmlformats.org/officeDocument/2006/relationships/theme" Target="../theme/theme4.xml"/><Relationship Id="rId2" Type="http://schemas.openxmlformats.org/officeDocument/2006/relationships/image" Target="../media/image4.jpeg"/><Relationship Id="rId3" Type="http://schemas.openxmlformats.org/officeDocument/2006/relationships/slideLayout" Target="../slideLayouts/slideLayout37.xml"/><Relationship Id="rId4" Type="http://schemas.openxmlformats.org/officeDocument/2006/relationships/slideLayout" Target="../slideLayouts/slideLayout38.xml"/><Relationship Id="rId5" Type="http://schemas.openxmlformats.org/officeDocument/2006/relationships/slideLayout" Target="../slideLayouts/slideLayout39.xml"/><Relationship Id="rId6" Type="http://schemas.openxmlformats.org/officeDocument/2006/relationships/slideLayout" Target="../slideLayouts/slideLayout40.xml"/><Relationship Id="rId7" Type="http://schemas.openxmlformats.org/officeDocument/2006/relationships/slideLayout" Target="../slideLayouts/slideLayout41.xml"/><Relationship Id="rId8" Type="http://schemas.openxmlformats.org/officeDocument/2006/relationships/slideLayout" Target="../slideLayouts/slideLayout42.xml"/><Relationship Id="rId9" Type="http://schemas.openxmlformats.org/officeDocument/2006/relationships/slideLayout" Target="../slideLayouts/slideLayout43.xml"/><Relationship Id="rId10" Type="http://schemas.openxmlformats.org/officeDocument/2006/relationships/slideLayout" Target="../slideLayouts/slideLayout44.xml"/><Relationship Id="rId11" Type="http://schemas.openxmlformats.org/officeDocument/2006/relationships/slideLayout" Target="../slideLayouts/slideLayout45.xml"/><Relationship Id="rId12" Type="http://schemas.openxmlformats.org/officeDocument/2006/relationships/slideLayout" Target="../slideLayouts/slideLayout46.xml"/><Relationship Id="rId13" Type="http://schemas.openxmlformats.org/officeDocument/2006/relationships/slideLayout" Target="../slideLayouts/slideLayout47.xml"/><Relationship Id="rId14" Type="http://schemas.openxmlformats.org/officeDocument/2006/relationships/slideLayout" Target="../slideLayouts/slideLayout48.xml"/>
</Relationships>
</file>

<file path=ppt/slideMasters/_rels/slideMaster5.xml.rels><?xml version="1.0" encoding="UTF-8"?>
<Relationships xmlns="http://schemas.openxmlformats.org/package/2006/relationships"><Relationship Id="rId1" Type="http://schemas.openxmlformats.org/officeDocument/2006/relationships/theme" Target="../theme/theme5.xml"/><Relationship Id="rId2" Type="http://schemas.openxmlformats.org/officeDocument/2006/relationships/image" Target="../media/image5.jpeg"/><Relationship Id="rId3" Type="http://schemas.openxmlformats.org/officeDocument/2006/relationships/slideLayout" Target="../slideLayouts/slideLayout49.xml"/><Relationship Id="rId4" Type="http://schemas.openxmlformats.org/officeDocument/2006/relationships/slideLayout" Target="../slideLayouts/slideLayout50.xml"/><Relationship Id="rId5" Type="http://schemas.openxmlformats.org/officeDocument/2006/relationships/slideLayout" Target="../slideLayouts/slideLayout51.xml"/><Relationship Id="rId6" Type="http://schemas.openxmlformats.org/officeDocument/2006/relationships/slideLayout" Target="../slideLayouts/slideLayout52.xml"/><Relationship Id="rId7" Type="http://schemas.openxmlformats.org/officeDocument/2006/relationships/slideLayout" Target="../slideLayouts/slideLayout53.xml"/><Relationship Id="rId8" Type="http://schemas.openxmlformats.org/officeDocument/2006/relationships/slideLayout" Target="../slideLayouts/slideLayout54.xml"/><Relationship Id="rId9" Type="http://schemas.openxmlformats.org/officeDocument/2006/relationships/slideLayout" Target="../slideLayouts/slideLayout55.xml"/><Relationship Id="rId10" Type="http://schemas.openxmlformats.org/officeDocument/2006/relationships/slideLayout" Target="../slideLayouts/slideLayout56.xml"/><Relationship Id="rId11" Type="http://schemas.openxmlformats.org/officeDocument/2006/relationships/slideLayout" Target="../slideLayouts/slideLayout57.xml"/><Relationship Id="rId12" Type="http://schemas.openxmlformats.org/officeDocument/2006/relationships/slideLayout" Target="../slideLayouts/slideLayout58.xml"/><Relationship Id="rId13" Type="http://schemas.openxmlformats.org/officeDocument/2006/relationships/slideLayout" Target="../slideLayouts/slideLayout59.xml"/><Relationship Id="rId14" Type="http://schemas.openxmlformats.org/officeDocument/2006/relationships/slideLayout" Target="../slideLayouts/slideLayout60.xml"/>
</Relationships>
</file>

<file path=ppt/slideMasters/_rels/slideMaster6.xml.rels><?xml version="1.0" encoding="UTF-8"?>
<Relationships xmlns="http://schemas.openxmlformats.org/package/2006/relationships"><Relationship Id="rId1" Type="http://schemas.openxmlformats.org/officeDocument/2006/relationships/theme" Target="../theme/theme6.xml"/><Relationship Id="rId2" Type="http://schemas.openxmlformats.org/officeDocument/2006/relationships/image" Target="../media/image6.jpeg"/><Relationship Id="rId3" Type="http://schemas.openxmlformats.org/officeDocument/2006/relationships/slideLayout" Target="../slideLayouts/slideLayout61.xml"/><Relationship Id="rId4" Type="http://schemas.openxmlformats.org/officeDocument/2006/relationships/slideLayout" Target="../slideLayouts/slideLayout62.xml"/><Relationship Id="rId5" Type="http://schemas.openxmlformats.org/officeDocument/2006/relationships/slideLayout" Target="../slideLayouts/slideLayout63.xml"/><Relationship Id="rId6" Type="http://schemas.openxmlformats.org/officeDocument/2006/relationships/slideLayout" Target="../slideLayouts/slideLayout64.xml"/><Relationship Id="rId7" Type="http://schemas.openxmlformats.org/officeDocument/2006/relationships/slideLayout" Target="../slideLayouts/slideLayout65.xml"/><Relationship Id="rId8" Type="http://schemas.openxmlformats.org/officeDocument/2006/relationships/slideLayout" Target="../slideLayouts/slideLayout66.xml"/><Relationship Id="rId9" Type="http://schemas.openxmlformats.org/officeDocument/2006/relationships/slideLayout" Target="../slideLayouts/slideLayout67.xml"/><Relationship Id="rId10" Type="http://schemas.openxmlformats.org/officeDocument/2006/relationships/slideLayout" Target="../slideLayouts/slideLayout68.xml"/><Relationship Id="rId11" Type="http://schemas.openxmlformats.org/officeDocument/2006/relationships/slideLayout" Target="../slideLayouts/slideLayout69.xml"/><Relationship Id="rId12" Type="http://schemas.openxmlformats.org/officeDocument/2006/relationships/slideLayout" Target="../slideLayouts/slideLayout70.xml"/><Relationship Id="rId13" Type="http://schemas.openxmlformats.org/officeDocument/2006/relationships/slideLayout" Target="../slideLayouts/slideLayout71.xml"/><Relationship Id="rId14" Type="http://schemas.openxmlformats.org/officeDocument/2006/relationships/slideLayout" Target="../slideLayouts/slideLayout72.xml"/>
</Relationships>
</file>

<file path=ppt/slideMasters/_rels/slideMaster7.xml.rels><?xml version="1.0" encoding="UTF-8"?>
<Relationships xmlns="http://schemas.openxmlformats.org/package/2006/relationships"><Relationship Id="rId1" Type="http://schemas.openxmlformats.org/officeDocument/2006/relationships/theme" Target="../theme/theme7.xml"/><Relationship Id="rId2" Type="http://schemas.openxmlformats.org/officeDocument/2006/relationships/image" Target="../media/image7.jpeg"/><Relationship Id="rId3" Type="http://schemas.openxmlformats.org/officeDocument/2006/relationships/slideLayout" Target="../slideLayouts/slideLayout73.xml"/><Relationship Id="rId4" Type="http://schemas.openxmlformats.org/officeDocument/2006/relationships/slideLayout" Target="../slideLayouts/slideLayout74.xml"/><Relationship Id="rId5" Type="http://schemas.openxmlformats.org/officeDocument/2006/relationships/slideLayout" Target="../slideLayouts/slideLayout75.xml"/><Relationship Id="rId6" Type="http://schemas.openxmlformats.org/officeDocument/2006/relationships/slideLayout" Target="../slideLayouts/slideLayout76.xml"/><Relationship Id="rId7" Type="http://schemas.openxmlformats.org/officeDocument/2006/relationships/slideLayout" Target="../slideLayouts/slideLayout77.xml"/><Relationship Id="rId8" Type="http://schemas.openxmlformats.org/officeDocument/2006/relationships/slideLayout" Target="../slideLayouts/slideLayout78.xml"/><Relationship Id="rId9" Type="http://schemas.openxmlformats.org/officeDocument/2006/relationships/slideLayout" Target="../slideLayouts/slideLayout79.xml"/><Relationship Id="rId10" Type="http://schemas.openxmlformats.org/officeDocument/2006/relationships/slideLayout" Target="../slideLayouts/slideLayout80.xml"/><Relationship Id="rId11" Type="http://schemas.openxmlformats.org/officeDocument/2006/relationships/slideLayout" Target="../slideLayouts/slideLayout81.xml"/><Relationship Id="rId12" Type="http://schemas.openxmlformats.org/officeDocument/2006/relationships/slideLayout" Target="../slideLayouts/slideLayout82.xml"/><Relationship Id="rId13" Type="http://schemas.openxmlformats.org/officeDocument/2006/relationships/slideLayout" Target="../slideLayouts/slideLayout83.xml"/><Relationship Id="rId14" Type="http://schemas.openxmlformats.org/officeDocument/2006/relationships/slideLayout" Target="../slideLayouts/slideLayout8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>
          <a:blip r:embed="rId2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24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b="0" lang="en-GB" sz="44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Click to edit the title text format</a:t>
            </a:r>
            <a:endParaRPr b="0" lang="en-GB" sz="4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046360" cy="2982960"/>
          </a:xfrm>
          <a:prstGeom prst="rect">
            <a:avLst/>
          </a:prstGeom>
        </p:spPr>
        <p:txBody>
          <a:bodyPr lIns="0" rIns="0" tIns="0" bIns="0"/>
          <a:p>
            <a:pPr marL="432000" indent="-324000">
              <a:spcAft>
                <a:spcPts val="1417"/>
              </a:spcAft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Click to edit the outline text format</a:t>
            </a:r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1" marL="864000" indent="-324000">
              <a:spcAft>
                <a:spcPts val="1134"/>
              </a:spcAft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GB" sz="28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Second Outline Level</a:t>
            </a:r>
            <a:endParaRPr b="0" lang="en-GB" sz="2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2" marL="1296000" indent="-288000">
              <a:spcAft>
                <a:spcPts val="850"/>
              </a:spcAft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GB" sz="24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Third Outline Level</a:t>
            </a:r>
            <a:endParaRPr b="0" lang="en-GB" sz="2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3" marL="1728000" indent="-216000">
              <a:spcAft>
                <a:spcPts val="567"/>
              </a:spcAft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GB" sz="20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Fourth Outline Level</a:t>
            </a:r>
            <a:endParaRPr b="0" lang="en-GB" sz="20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4" marL="2160000" indent="-216000">
              <a:spcAft>
                <a:spcPts val="283"/>
              </a:spcAft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Fifth Outline Level</a:t>
            </a:r>
            <a:endParaRPr b="0" lang="en-GB" sz="20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5" marL="2592000" indent="-216000">
              <a:spcAft>
                <a:spcPts val="283"/>
              </a:spcAft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Sixth Outline Level</a:t>
            </a:r>
            <a:endParaRPr b="0" lang="en-GB" sz="20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6" marL="3024000" indent="-216000">
              <a:spcAft>
                <a:spcPts val="283"/>
              </a:spcAft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Seventh Outline Level</a:t>
            </a:r>
            <a:endParaRPr b="0" lang="en-GB" sz="20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  <p:sldLayoutId id="2147483660" r:id="rId14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>
          <a:blip r:embed="rId2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438120" y="2160000"/>
            <a:ext cx="7772400" cy="1102680"/>
          </a:xfrm>
          <a:prstGeom prst="rect">
            <a:avLst/>
          </a:prstGeom>
        </p:spPr>
        <p:txBody>
          <a:bodyPr/>
          <a:p>
            <a:pPr>
              <a:lnSpc>
                <a:spcPct val="100000"/>
              </a:lnSpc>
            </a:pPr>
            <a:r>
              <a:rPr b="0" lang="en-CA" sz="4000" spc="-1" strike="noStrike">
                <a:solidFill>
                  <a:srgbClr val="d7e2f1"/>
                </a:solidFill>
                <a:uFill>
                  <a:solidFill>
                    <a:srgbClr val="ffffff"/>
                  </a:solidFill>
                </a:uFill>
                <a:latin typeface="Helvetica Neue Light"/>
              </a:rPr>
              <a:t>Presentation Subtitle</a:t>
            </a:r>
            <a:endParaRPr b="0" lang="en-GB" sz="40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046360" cy="2982960"/>
          </a:xfrm>
          <a:prstGeom prst="rect">
            <a:avLst/>
          </a:prstGeom>
        </p:spPr>
        <p:txBody>
          <a:bodyPr lIns="0" rIns="0" tIns="0" bIns="0"/>
          <a:p>
            <a:pPr marL="432000" indent="-324000">
              <a:spcAft>
                <a:spcPts val="1417"/>
              </a:spcAft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Click to edit the outline text format</a:t>
            </a:r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1" marL="864000" indent="-324000">
              <a:spcAft>
                <a:spcPts val="1134"/>
              </a:spcAft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GB" sz="28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Second Outline Level</a:t>
            </a:r>
            <a:endParaRPr b="0" lang="en-GB" sz="2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2" marL="1296000" indent="-288000">
              <a:spcAft>
                <a:spcPts val="850"/>
              </a:spcAft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GB" sz="24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Third Outline Level</a:t>
            </a:r>
            <a:endParaRPr b="0" lang="en-GB" sz="2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3" marL="1728000" indent="-216000">
              <a:spcAft>
                <a:spcPts val="567"/>
              </a:spcAft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GB" sz="20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Fourth Outline Level</a:t>
            </a:r>
            <a:endParaRPr b="0" lang="en-GB" sz="20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4" marL="2160000" indent="-216000">
              <a:spcAft>
                <a:spcPts val="283"/>
              </a:spcAft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Fifth Outline Level</a:t>
            </a:r>
            <a:endParaRPr b="0" lang="en-GB" sz="20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5" marL="2592000" indent="-216000">
              <a:spcAft>
                <a:spcPts val="283"/>
              </a:spcAft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Sixth Outline Level</a:t>
            </a:r>
            <a:endParaRPr b="0" lang="en-GB" sz="20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6" marL="3024000" indent="-216000">
              <a:spcAft>
                <a:spcPts val="283"/>
              </a:spcAft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Seventh Outline Level</a:t>
            </a:r>
            <a:endParaRPr b="0" lang="en-GB" sz="20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72" r:id="rId13"/>
    <p:sldLayoutId id="2147483673" r:id="rId14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>
          <a:blip r:embed="rId2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24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b="0" lang="en-GB" sz="44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Click to edit the title text format</a:t>
            </a:r>
            <a:endParaRPr b="0" lang="en-GB" sz="4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7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046360" cy="2982960"/>
          </a:xfrm>
          <a:prstGeom prst="rect">
            <a:avLst/>
          </a:prstGeom>
        </p:spPr>
        <p:txBody>
          <a:bodyPr lIns="0" rIns="0" tIns="0" bIns="0"/>
          <a:p>
            <a:pPr marL="432000" indent="-324000">
              <a:spcAft>
                <a:spcPts val="1417"/>
              </a:spcAft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Click to edit the outline text format</a:t>
            </a:r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1" marL="864000" indent="-324000">
              <a:spcAft>
                <a:spcPts val="1134"/>
              </a:spcAft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GB" sz="28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Second Outline Level</a:t>
            </a:r>
            <a:endParaRPr b="0" lang="en-GB" sz="2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2" marL="1296000" indent="-288000">
              <a:spcAft>
                <a:spcPts val="850"/>
              </a:spcAft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GB" sz="24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Third Outline Level</a:t>
            </a:r>
            <a:endParaRPr b="0" lang="en-GB" sz="2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3" marL="1728000" indent="-216000">
              <a:spcAft>
                <a:spcPts val="567"/>
              </a:spcAft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GB" sz="20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Fourth Outline Level</a:t>
            </a:r>
            <a:endParaRPr b="0" lang="en-GB" sz="20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4" marL="2160000" indent="-216000">
              <a:spcAft>
                <a:spcPts val="283"/>
              </a:spcAft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Fifth Outline Level</a:t>
            </a:r>
            <a:endParaRPr b="0" lang="en-GB" sz="20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5" marL="2592000" indent="-216000">
              <a:spcAft>
                <a:spcPts val="283"/>
              </a:spcAft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Sixth Outline Level</a:t>
            </a:r>
            <a:endParaRPr b="0" lang="en-GB" sz="20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6" marL="3024000" indent="-216000">
              <a:spcAft>
                <a:spcPts val="283"/>
              </a:spcAft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Seventh Outline Level</a:t>
            </a:r>
            <a:endParaRPr b="0" lang="en-GB" sz="20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</p:sldLayoutIdLst>
</p:sldMaster>
</file>

<file path=ppt/slideMasters/slideMaster4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>
          <a:blip r:embed="rId2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PlaceHolder 1"/>
          <p:cNvSpPr>
            <a:spLocks noGrp="1"/>
          </p:cNvSpPr>
          <p:nvPr>
            <p:ph type="title"/>
          </p:nvPr>
        </p:nvSpPr>
        <p:spPr>
          <a:xfrm>
            <a:off x="438120" y="2485800"/>
            <a:ext cx="7772400" cy="1102680"/>
          </a:xfrm>
          <a:prstGeom prst="rect">
            <a:avLst/>
          </a:prstGeom>
        </p:spPr>
        <p:txBody>
          <a:bodyPr/>
          <a:p>
            <a:pPr>
              <a:lnSpc>
                <a:spcPct val="100000"/>
              </a:lnSpc>
            </a:pPr>
            <a:r>
              <a:rPr b="0" lang="en-CA" sz="4000" spc="-1" strike="noStrike">
                <a:solidFill>
                  <a:srgbClr val="d0b8d7"/>
                </a:solidFill>
                <a:uFill>
                  <a:solidFill>
                    <a:srgbClr val="ffffff"/>
                  </a:solidFill>
                </a:uFill>
                <a:latin typeface="Helvetica Neue Light"/>
              </a:rPr>
              <a:t>Presentation Subtitle</a:t>
            </a:r>
            <a:endParaRPr b="0" lang="en-GB" sz="40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5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046360" cy="2982960"/>
          </a:xfrm>
          <a:prstGeom prst="rect">
            <a:avLst/>
          </a:prstGeom>
        </p:spPr>
        <p:txBody>
          <a:bodyPr lIns="0" rIns="0" tIns="0" bIns="0"/>
          <a:p>
            <a:pPr marL="432000" indent="-324000">
              <a:spcAft>
                <a:spcPts val="1417"/>
              </a:spcAft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Click to edit the outline text format</a:t>
            </a:r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1" marL="864000" indent="-324000">
              <a:spcAft>
                <a:spcPts val="1134"/>
              </a:spcAft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GB" sz="28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Second Outline Level</a:t>
            </a:r>
            <a:endParaRPr b="0" lang="en-GB" sz="2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2" marL="1296000" indent="-288000">
              <a:spcAft>
                <a:spcPts val="850"/>
              </a:spcAft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GB" sz="24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Third Outline Level</a:t>
            </a:r>
            <a:endParaRPr b="0" lang="en-GB" sz="2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3" marL="1728000" indent="-216000">
              <a:spcAft>
                <a:spcPts val="567"/>
              </a:spcAft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GB" sz="20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Fourth Outline Level</a:t>
            </a:r>
            <a:endParaRPr b="0" lang="en-GB" sz="20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4" marL="2160000" indent="-216000">
              <a:spcAft>
                <a:spcPts val="283"/>
              </a:spcAft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Fifth Outline Level</a:t>
            </a:r>
            <a:endParaRPr b="0" lang="en-GB" sz="20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5" marL="2592000" indent="-216000">
              <a:spcAft>
                <a:spcPts val="283"/>
              </a:spcAft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Sixth Outline Level</a:t>
            </a:r>
            <a:endParaRPr b="0" lang="en-GB" sz="20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6" marL="3024000" indent="-216000">
              <a:spcAft>
                <a:spcPts val="283"/>
              </a:spcAft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Seventh Outline Level</a:t>
            </a:r>
            <a:endParaRPr b="0" lang="en-GB" sz="20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  <p:sldLayoutId id="2147483697" r:id="rId12"/>
    <p:sldLayoutId id="2147483698" r:id="rId13"/>
    <p:sldLayoutId id="2147483699" r:id="rId14"/>
  </p:sldLayoutIdLst>
</p:sldMaster>
</file>

<file path=ppt/slideMasters/slideMaster5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>
          <a:blip r:embed="rId2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24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b="0" lang="en-GB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Click to edit the title text format</a:t>
            </a:r>
            <a:endParaRPr b="0" lang="en-GB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3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046360" cy="2982960"/>
          </a:xfrm>
          <a:prstGeom prst="rect">
            <a:avLst/>
          </a:prstGeom>
        </p:spPr>
        <p:txBody>
          <a:bodyPr lIns="0" rIns="0" tIns="0" bIns="0"/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Click to edit the outline text format</a:t>
            </a:r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1" marL="864000" indent="-324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Second Outline Level</a:t>
            </a:r>
            <a:endParaRPr b="0" lang="en-GB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2" marL="1296000" indent="-288000">
              <a:spcAft>
                <a:spcPts val="850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Third Outline Level</a:t>
            </a:r>
            <a:endParaRPr b="0" lang="en-GB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3" marL="1728000" indent="-216000">
              <a:spcAft>
                <a:spcPts val="567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Fourth Outline Level</a:t>
            </a:r>
            <a:endParaRPr b="0" lang="en-GB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4" marL="2160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Fifth Outline Level</a:t>
            </a:r>
            <a:endParaRPr b="0" lang="en-GB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5" marL="2592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Sixth Outline Level</a:t>
            </a:r>
            <a:endParaRPr b="0" lang="en-GB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6" marL="3024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Seventh Outline Level</a:t>
            </a:r>
            <a:endParaRPr b="0" lang="en-GB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701" r:id="rId3"/>
    <p:sldLayoutId id="2147483702" r:id="rId4"/>
    <p:sldLayoutId id="2147483703" r:id="rId5"/>
    <p:sldLayoutId id="2147483704" r:id="rId6"/>
    <p:sldLayoutId id="2147483705" r:id="rId7"/>
    <p:sldLayoutId id="2147483706" r:id="rId8"/>
    <p:sldLayoutId id="2147483707" r:id="rId9"/>
    <p:sldLayoutId id="2147483708" r:id="rId10"/>
    <p:sldLayoutId id="2147483709" r:id="rId11"/>
    <p:sldLayoutId id="2147483710" r:id="rId12"/>
    <p:sldLayoutId id="2147483711" r:id="rId13"/>
    <p:sldLayoutId id="2147483712" r:id="rId14"/>
  </p:sldLayoutIdLst>
</p:sldMaster>
</file>

<file path=ppt/slideMasters/slideMaster6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>
          <a:blip r:embed="rId2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PlaceHolder 1"/>
          <p:cNvSpPr>
            <a:spLocks noGrp="1"/>
          </p:cNvSpPr>
          <p:nvPr>
            <p:ph type="title"/>
          </p:nvPr>
        </p:nvSpPr>
        <p:spPr>
          <a:xfrm>
            <a:off x="457200" y="352080"/>
            <a:ext cx="6344640" cy="608400"/>
          </a:xfrm>
          <a:prstGeom prst="rect">
            <a:avLst/>
          </a:prstGeom>
        </p:spPr>
        <p:txBody>
          <a:bodyPr/>
          <a:p>
            <a:r>
              <a:rPr b="0" lang="en-CA" sz="4000" spc="-1" strike="noStrike">
                <a:solidFill>
                  <a:srgbClr val="e77d23"/>
                </a:solidFill>
                <a:uFill>
                  <a:solidFill>
                    <a:srgbClr val="ffffff"/>
                  </a:solidFill>
                </a:uFill>
                <a:latin typeface="Helvetica Neue Light"/>
                <a:ea typeface="WenQuanYi Micro Hei"/>
              </a:rPr>
              <a:t>Subsection Title</a:t>
            </a:r>
            <a:endParaRPr b="0" lang="en-GB" sz="4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1" name="PlaceHolder 2"/>
          <p:cNvSpPr>
            <a:spLocks noGrp="1"/>
          </p:cNvSpPr>
          <p:nvPr>
            <p:ph type="title"/>
          </p:nvPr>
        </p:nvSpPr>
        <p:spPr>
          <a:xfrm>
            <a:off x="457200" y="1017000"/>
            <a:ext cx="6344640" cy="435960"/>
          </a:xfrm>
          <a:prstGeom prst="rect">
            <a:avLst/>
          </a:prstGeom>
        </p:spPr>
        <p:txBody>
          <a:bodyPr/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CA" sz="20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Helvetica Neue Light"/>
                <a:ea typeface="WenQuanYi Micro Hei"/>
              </a:rPr>
              <a:t>Text</a:t>
            </a:r>
            <a:br/>
            <a:r>
              <a:rPr b="0" lang="en-CA" sz="20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Helvetica Neue Light"/>
              </a:rPr>
              <a:t> </a:t>
            </a:r>
            <a:endParaRPr b="0" lang="en-GB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2" name="PlaceHolder 3"/>
          <p:cNvSpPr>
            <a:spLocks noGrp="1"/>
          </p:cNvSpPr>
          <p:nvPr>
            <p:ph type="title"/>
          </p:nvPr>
        </p:nvSpPr>
        <p:spPr>
          <a:xfrm>
            <a:off x="457200" y="1372320"/>
            <a:ext cx="8163360" cy="3153240"/>
          </a:xfrm>
          <a:prstGeom prst="rect">
            <a:avLst/>
          </a:prstGeom>
        </p:spPr>
        <p:txBody>
          <a:bodyPr/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CA" sz="20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Helvetica Neue Light"/>
              </a:rPr>
              <a:t>Text</a:t>
            </a:r>
            <a:endParaRPr b="0" lang="en-GB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714" r:id="rId3"/>
    <p:sldLayoutId id="2147483715" r:id="rId4"/>
    <p:sldLayoutId id="2147483716" r:id="rId5"/>
    <p:sldLayoutId id="2147483717" r:id="rId6"/>
    <p:sldLayoutId id="2147483718" r:id="rId7"/>
    <p:sldLayoutId id="2147483719" r:id="rId8"/>
    <p:sldLayoutId id="2147483720" r:id="rId9"/>
    <p:sldLayoutId id="2147483721" r:id="rId10"/>
    <p:sldLayoutId id="2147483722" r:id="rId11"/>
    <p:sldLayoutId id="2147483723" r:id="rId12"/>
    <p:sldLayoutId id="2147483724" r:id="rId13"/>
    <p:sldLayoutId id="2147483725" r:id="rId14"/>
  </p:sldLayoutIdLst>
</p:sldMaster>
</file>

<file path=ppt/slideMasters/slideMaster7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>
          <a:blip r:embed="rId2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PlaceHolder 1"/>
          <p:cNvSpPr>
            <a:spLocks noGrp="1"/>
          </p:cNvSpPr>
          <p:nvPr>
            <p:ph type="title"/>
          </p:nvPr>
        </p:nvSpPr>
        <p:spPr>
          <a:xfrm>
            <a:off x="438120" y="2485800"/>
            <a:ext cx="7772400" cy="1102680"/>
          </a:xfrm>
          <a:prstGeom prst="rect">
            <a:avLst/>
          </a:prstGeom>
        </p:spPr>
        <p:txBody>
          <a:bodyPr/>
          <a:p>
            <a:pPr>
              <a:lnSpc>
                <a:spcPct val="100000"/>
              </a:lnSpc>
            </a:pPr>
            <a:r>
              <a:rPr b="0" lang="en-CA" sz="4000" spc="-1" strike="noStrike">
                <a:solidFill>
                  <a:srgbClr val="d0b8d7"/>
                </a:solidFill>
                <a:uFill>
                  <a:solidFill>
                    <a:srgbClr val="ffffff"/>
                  </a:solidFill>
                </a:uFill>
                <a:latin typeface="Helvetica Neue Light"/>
              </a:rPr>
              <a:t>Presentation Subtitle</a:t>
            </a:r>
            <a:endParaRPr b="0" lang="en-GB" sz="4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0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046360" cy="2982960"/>
          </a:xfrm>
          <a:prstGeom prst="rect">
            <a:avLst/>
          </a:prstGeom>
        </p:spPr>
        <p:txBody>
          <a:bodyPr lIns="0" rIns="0" tIns="0" bIns="0"/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Click to edit the outline text format</a:t>
            </a:r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1" marL="864000" indent="-324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Second Outline Level</a:t>
            </a:r>
            <a:endParaRPr b="0" lang="en-GB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2" marL="1296000" indent="-288000">
              <a:spcAft>
                <a:spcPts val="850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Third Outline Level</a:t>
            </a:r>
            <a:endParaRPr b="0" lang="en-GB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3" marL="1728000" indent="-216000">
              <a:spcAft>
                <a:spcPts val="567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Fourth Outline Level</a:t>
            </a:r>
            <a:endParaRPr b="0" lang="en-GB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4" marL="2160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Fifth Outline Level</a:t>
            </a:r>
            <a:endParaRPr b="0" lang="en-GB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5" marL="2592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Sixth Outline Level</a:t>
            </a:r>
            <a:endParaRPr b="0" lang="en-GB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6" marL="3024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Seventh Outline Level</a:t>
            </a:r>
            <a:endParaRPr b="0" lang="en-GB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727" r:id="rId3"/>
    <p:sldLayoutId id="2147483728" r:id="rId4"/>
    <p:sldLayoutId id="2147483729" r:id="rId5"/>
    <p:sldLayoutId id="2147483730" r:id="rId6"/>
    <p:sldLayoutId id="2147483731" r:id="rId7"/>
    <p:sldLayoutId id="2147483732" r:id="rId8"/>
    <p:sldLayoutId id="2147483733" r:id="rId9"/>
    <p:sldLayoutId id="2147483734" r:id="rId10"/>
    <p:sldLayoutId id="2147483735" r:id="rId11"/>
    <p:sldLayoutId id="2147483736" r:id="rId12"/>
    <p:sldLayoutId id="2147483737" r:id="rId13"/>
    <p:sldLayoutId id="2147483738" r:id="rId1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7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TextShape 1"/>
          <p:cNvSpPr txBox="1"/>
          <p:nvPr/>
        </p:nvSpPr>
        <p:spPr>
          <a:xfrm>
            <a:off x="438120" y="2485800"/>
            <a:ext cx="7772400" cy="1546200"/>
          </a:xfrm>
          <a:prstGeom prst="rect">
            <a:avLst/>
          </a:prstGeom>
          <a:noFill/>
          <a:ln w="9360">
            <a:noFill/>
          </a:ln>
        </p:spPr>
        <p:txBody>
          <a:bodyPr/>
          <a:p>
            <a:pPr>
              <a:lnSpc>
                <a:spcPct val="100000"/>
              </a:lnSpc>
            </a:pPr>
            <a:r>
              <a:rPr b="0" lang="en-US" sz="4000" spc="-1" strike="noStrike">
                <a:solidFill>
                  <a:srgbClr val="e77d23"/>
                </a:solidFill>
                <a:uFill>
                  <a:solidFill>
                    <a:srgbClr val="ffffff"/>
                  </a:solidFill>
                </a:uFill>
                <a:latin typeface="Helvetica Neue Light"/>
              </a:rPr>
              <a:t>Your Name</a:t>
            </a:r>
            <a:br/>
            <a:br/>
            <a:r>
              <a:rPr b="0" lang="en-US" sz="4000" spc="-1" strike="noStrike">
                <a:solidFill>
                  <a:srgbClr val="e77d23"/>
                </a:solidFill>
                <a:uFill>
                  <a:solidFill>
                    <a:srgbClr val="ffffff"/>
                  </a:solidFill>
                </a:uFill>
                <a:latin typeface="Helvetica Neue Light"/>
              </a:rPr>
              <a:t>Twitter Etc</a:t>
            </a:r>
            <a:endParaRPr b="0" lang="en-GB" sz="40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nodeType="clickEffect" fill="hold" presetClass="entr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" name="TextShape 1"/>
          <p:cNvSpPr txBox="1"/>
          <p:nvPr/>
        </p:nvSpPr>
        <p:spPr>
          <a:xfrm>
            <a:off x="144000" y="2016000"/>
            <a:ext cx="8640000" cy="1572480"/>
          </a:xfrm>
          <a:prstGeom prst="rect">
            <a:avLst/>
          </a:prstGeom>
          <a:noFill/>
          <a:ln w="9360">
            <a:noFill/>
          </a:ln>
        </p:spPr>
        <p:txBody>
          <a:bodyPr/>
          <a:p>
            <a:pPr>
              <a:lnSpc>
                <a:spcPct val="100000"/>
              </a:lnSpc>
            </a:pPr>
            <a:r>
              <a:rPr b="0" lang="en-US" sz="4000" spc="-1" strike="noStrike">
                <a:solidFill>
                  <a:srgbClr val="d7e2f1"/>
                </a:solidFill>
                <a:uFill>
                  <a:solidFill>
                    <a:srgbClr val="ffffff"/>
                  </a:solidFill>
                </a:uFill>
                <a:latin typeface="Helvetica Neue Light"/>
              </a:rPr>
              <a:t>Main Title</a:t>
            </a:r>
            <a:br/>
            <a:r>
              <a:rPr b="0" lang="en-US" sz="2400" spc="-1" strike="noStrike">
                <a:solidFill>
                  <a:srgbClr val="d7e2f1"/>
                </a:solidFill>
                <a:uFill>
                  <a:solidFill>
                    <a:srgbClr val="ffffff"/>
                  </a:solidFill>
                </a:uFill>
                <a:latin typeface="Helvetica Neue Light"/>
              </a:rPr>
              <a:t>Sub Title</a:t>
            </a:r>
            <a:endParaRPr b="0" lang="en-GB" sz="2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7" dur="indefinite" restart="never" nodeType="tmRoot">
          <p:childTnLst>
            <p:seq>
              <p:cTn id="8" dur="indefinite" nodeType="mainSeq">
                <p:childTnLst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nodeType="clickEffect" fill="hold" presetClass="entr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" name="TextShape 1"/>
          <p:cNvSpPr txBox="1"/>
          <p:nvPr/>
        </p:nvSpPr>
        <p:spPr>
          <a:xfrm>
            <a:off x="438120" y="2160000"/>
            <a:ext cx="7772400" cy="1102680"/>
          </a:xfrm>
          <a:prstGeom prst="rect">
            <a:avLst/>
          </a:prstGeom>
          <a:noFill/>
          <a:ln w="9360">
            <a:noFill/>
          </a:ln>
        </p:spPr>
        <p:txBody>
          <a:bodyPr/>
          <a:p>
            <a:pPr>
              <a:lnSpc>
                <a:spcPct val="100000"/>
              </a:lnSpc>
            </a:pPr>
            <a:r>
              <a:rPr b="0" lang="en-US" sz="4000" spc="-1" strike="noStrike">
                <a:solidFill>
                  <a:srgbClr val="d0b8d7"/>
                </a:solidFill>
                <a:uFill>
                  <a:solidFill>
                    <a:srgbClr val="ffffff"/>
                  </a:solidFill>
                </a:uFill>
                <a:latin typeface="Helvetica Neue Light"/>
              </a:rPr>
              <a:t>Section Break Type 1</a:t>
            </a:r>
            <a:endParaRPr b="0" lang="en-GB" sz="40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13" dur="indefinite" restart="never" nodeType="tmRoot">
          <p:childTnLst>
            <p:seq>
              <p:cTn id="14" dur="indefinite" nodeType="mainSeq">
                <p:childTnLst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nodeType="clickEffect" fill="hold" presetClass="entr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TextShape 1"/>
          <p:cNvSpPr txBox="1"/>
          <p:nvPr/>
        </p:nvSpPr>
        <p:spPr>
          <a:xfrm>
            <a:off x="144000" y="2304000"/>
            <a:ext cx="8640000" cy="1284480"/>
          </a:xfrm>
          <a:prstGeom prst="rect">
            <a:avLst/>
          </a:prstGeom>
          <a:noFill/>
          <a:ln w="9360">
            <a:noFill/>
          </a:ln>
        </p:spPr>
        <p:txBody>
          <a:bodyPr/>
          <a:p>
            <a:pPr algn="ctr">
              <a:lnSpc>
                <a:spcPct val="100000"/>
              </a:lnSpc>
            </a:pPr>
            <a:r>
              <a:rPr b="0" lang="en-US" sz="4400" spc="-1" strike="noStrike">
                <a:solidFill>
                  <a:srgbClr val="d7e2f1"/>
                </a:solidFill>
                <a:uFill>
                  <a:solidFill>
                    <a:srgbClr val="ffffff"/>
                  </a:solidFill>
                </a:uFill>
                <a:latin typeface="Helvetica Neue Light"/>
              </a:rPr>
              <a:t>       </a:t>
            </a:r>
            <a:r>
              <a:rPr b="0" lang="en-US" sz="4400" spc="-1" strike="noStrike">
                <a:solidFill>
                  <a:srgbClr val="d7e2f1"/>
                </a:solidFill>
                <a:uFill>
                  <a:solidFill>
                    <a:srgbClr val="ffffff"/>
                  </a:solidFill>
                </a:uFill>
                <a:latin typeface="Helvetica Neue Light"/>
              </a:rPr>
              <a:t>Section Break Type 2</a:t>
            </a:r>
            <a:endParaRPr b="0" lang="en-GB" sz="4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19" dur="indefinite" restart="never" nodeType="tmRoot">
          <p:childTnLst>
            <p:seq>
              <p:cTn id="20" dur="indefinite" nodeType="mainSeq">
                <p:childTnLst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nodeType="clickEffect" fill="hold" presetClass="entr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TextShape 1"/>
          <p:cNvSpPr txBox="1"/>
          <p:nvPr/>
        </p:nvSpPr>
        <p:spPr>
          <a:xfrm>
            <a:off x="457200" y="352080"/>
            <a:ext cx="6344640" cy="608400"/>
          </a:xfrm>
          <a:prstGeom prst="rect">
            <a:avLst/>
          </a:prstGeom>
          <a:noFill/>
          <a:ln>
            <a:noFill/>
          </a:ln>
        </p:spPr>
        <p:txBody>
          <a:bodyPr/>
          <a:p>
            <a:pPr>
              <a:lnSpc>
                <a:spcPct val="100000"/>
              </a:lnSpc>
            </a:pPr>
            <a:r>
              <a:rPr b="0" lang="en-CA" sz="4000" spc="-1" strike="noStrike">
                <a:solidFill>
                  <a:srgbClr val="e77d23"/>
                </a:solidFill>
                <a:uFill>
                  <a:solidFill>
                    <a:srgbClr val="ffffff"/>
                  </a:solidFill>
                </a:uFill>
                <a:latin typeface="Helvetica Neue Light"/>
              </a:rPr>
              <a:t>Title</a:t>
            </a:r>
            <a:endParaRPr b="0" lang="en-GB" sz="4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2" name="TextShape 2"/>
          <p:cNvSpPr txBox="1"/>
          <p:nvPr/>
        </p:nvSpPr>
        <p:spPr>
          <a:xfrm>
            <a:off x="457200" y="1372320"/>
            <a:ext cx="8163360" cy="3153240"/>
          </a:xfrm>
          <a:prstGeom prst="rect">
            <a:avLst/>
          </a:prstGeom>
          <a:noFill/>
          <a:ln>
            <a:noFill/>
          </a:ln>
        </p:spPr>
        <p:txBody>
          <a:bodyPr/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CA" sz="20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Helvetica Neue Light"/>
              </a:rPr>
              <a:t>Text</a:t>
            </a:r>
            <a:endParaRPr b="0" lang="en-GB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CA" sz="20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Helvetica Neue Light"/>
              </a:rPr>
              <a:t>Text</a:t>
            </a:r>
            <a:endParaRPr b="0" lang="en-GB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1" marL="343080" indent="-34308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CA" sz="20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Helvetica Neue Light"/>
              </a:rPr>
              <a:t>Subtext</a:t>
            </a:r>
            <a:endParaRPr b="0" lang="en-GB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1" marL="343080" indent="-34308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CA" sz="20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Helvetica Neue Light"/>
              </a:rPr>
              <a:t>Subtext</a:t>
            </a:r>
            <a:endParaRPr b="0" lang="en-GB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25" dur="indefinite" restart="never" nodeType="tmRoot">
          <p:childTnLst>
            <p:seq>
              <p:cTn id="26" nodeType="mainSeq">
                <p:childTnLst>
                  <p:par>
                    <p:cTn id="27" fill="freeze">
                      <p:stCondLst>
                        <p:cond delay="indefinite"/>
                      </p:stCondLst>
                      <p:childTnLst>
                        <p:par>
                          <p:cTn id="28" fill="freeze">
                            <p:stCondLst>
                              <p:cond delay="0"/>
                            </p:stCondLst>
                            <p:childTnLst>
                              <p:par>
                                <p:cTn id="29" nodeType="clickEffect" fill="hold" presetClass="entr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TextShape 1"/>
          <p:cNvSpPr txBox="1"/>
          <p:nvPr/>
        </p:nvSpPr>
        <p:spPr>
          <a:xfrm>
            <a:off x="457200" y="352080"/>
            <a:ext cx="6344640" cy="608400"/>
          </a:xfrm>
          <a:prstGeom prst="rect">
            <a:avLst/>
          </a:prstGeom>
          <a:noFill/>
          <a:ln>
            <a:noFill/>
          </a:ln>
        </p:spPr>
        <p:txBody>
          <a:bodyPr/>
          <a:p>
            <a:pPr>
              <a:lnSpc>
                <a:spcPct val="100000"/>
              </a:lnSpc>
            </a:pPr>
            <a:r>
              <a:rPr b="0" lang="en-CA" sz="4000" spc="-1" strike="noStrike">
                <a:solidFill>
                  <a:srgbClr val="e77d23"/>
                </a:solidFill>
                <a:uFill>
                  <a:solidFill>
                    <a:srgbClr val="ffffff"/>
                  </a:solidFill>
                </a:uFill>
                <a:latin typeface="Helvetica Neue Light"/>
                <a:ea typeface="WenQuanYi Micro Hei"/>
              </a:rPr>
              <a:t>With Highlights</a:t>
            </a:r>
            <a:endParaRPr b="0" lang="en-GB" sz="4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4" name="TextShape 2"/>
          <p:cNvSpPr txBox="1"/>
          <p:nvPr/>
        </p:nvSpPr>
        <p:spPr>
          <a:xfrm>
            <a:off x="457200" y="1372320"/>
            <a:ext cx="8163360" cy="3523680"/>
          </a:xfrm>
          <a:prstGeom prst="rect">
            <a:avLst/>
          </a:prstGeom>
          <a:noFill/>
          <a:ln>
            <a:noFill/>
          </a:ln>
        </p:spPr>
        <p:txBody>
          <a:bodyPr/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CA" sz="20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Helvetica Neue Light"/>
              </a:rPr>
              <a:t>Text can highlight in</a:t>
            </a:r>
            <a:r>
              <a:rPr b="0" lang="en-CA" sz="2000" spc="-1" strike="noStrike">
                <a:solidFill>
                  <a:srgbClr val="2b577b"/>
                </a:solidFill>
                <a:uFill>
                  <a:solidFill>
                    <a:srgbClr val="ffffff"/>
                  </a:solidFill>
                </a:uFill>
                <a:latin typeface="Helvetica Neue Light"/>
              </a:rPr>
              <a:t>   </a:t>
            </a:r>
            <a:r>
              <a:rPr b="0" lang="en-CA" sz="2000" spc="-1" strike="noStrike">
                <a:solidFill>
                  <a:srgbClr val="0066cc"/>
                </a:solidFill>
                <a:uFill>
                  <a:solidFill>
                    <a:srgbClr val="ffffff"/>
                  </a:solidFill>
                </a:uFill>
                <a:latin typeface="Helvetica Neue Light"/>
              </a:rPr>
              <a:t>Blue</a:t>
            </a:r>
            <a:endParaRPr b="0" lang="en-GB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CA" sz="20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Helvetica Neue Light"/>
              </a:rPr>
              <a:t>Text can highlight in   </a:t>
            </a:r>
            <a:r>
              <a:rPr b="0" lang="en-CA" sz="2000" spc="-1" strike="noStrike">
                <a:solidFill>
                  <a:srgbClr val="e77d23"/>
                </a:solidFill>
                <a:uFill>
                  <a:solidFill>
                    <a:srgbClr val="ffffff"/>
                  </a:solidFill>
                </a:uFill>
                <a:latin typeface="Helvetica Neue Light"/>
              </a:rPr>
              <a:t>Yellow</a:t>
            </a:r>
            <a:endParaRPr b="0" lang="en-GB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CA" sz="20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Helvetica Neue Light"/>
              </a:rPr>
              <a:t>Text can highlight in   </a:t>
            </a:r>
            <a:r>
              <a:rPr b="0" lang="en-CA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Helvetica Neue Light"/>
              </a:rPr>
              <a:t>Black</a:t>
            </a:r>
            <a:endParaRPr b="0" lang="en-GB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CA" sz="20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Helvetica Neue Light"/>
              </a:rPr>
              <a:t>Text can (mostly) highlight in   </a:t>
            </a:r>
            <a:r>
              <a:rPr b="0" lang="en-CA" sz="2000" spc="-1" strike="noStrike">
                <a:solidFill>
                  <a:srgbClr val="ba202d"/>
                </a:solidFill>
                <a:uFill>
                  <a:solidFill>
                    <a:srgbClr val="ffffff"/>
                  </a:solidFill>
                </a:uFill>
                <a:latin typeface="Helvetica Neue Light"/>
              </a:rPr>
              <a:t>Red</a:t>
            </a:r>
            <a:endParaRPr b="0" lang="en-GB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31" dur="indefinite" restart="never" nodeType="tmRoot">
          <p:childTnLst>
            <p:seq>
              <p:cTn id="32" nodeType="mainSeq">
                <p:childTnLst>
                  <p:par>
                    <p:cTn id="33" fill="freeze">
                      <p:stCondLst>
                        <p:cond delay="indefinite"/>
                      </p:stCondLst>
                      <p:childTnLst>
                        <p:par>
                          <p:cTn id="34" fill="freeze">
                            <p:stCondLst>
                              <p:cond delay="0"/>
                            </p:stCondLst>
                            <p:childTnLst>
                              <p:par>
                                <p:cTn id="35" nodeType="clickEffect" fill="hold" presetClass="entr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TextShape 1"/>
          <p:cNvSpPr txBox="1"/>
          <p:nvPr/>
        </p:nvSpPr>
        <p:spPr>
          <a:xfrm>
            <a:off x="457200" y="216000"/>
            <a:ext cx="6344640" cy="608400"/>
          </a:xfrm>
          <a:prstGeom prst="rect">
            <a:avLst/>
          </a:prstGeom>
          <a:noFill/>
          <a:ln>
            <a:noFill/>
          </a:ln>
        </p:spPr>
        <p:txBody>
          <a:bodyPr/>
          <a:p>
            <a:pPr>
              <a:lnSpc>
                <a:spcPct val="100000"/>
              </a:lnSpc>
            </a:pPr>
            <a:r>
              <a:rPr b="0" lang="en-CA" sz="4000" spc="-1" strike="noStrike">
                <a:solidFill>
                  <a:srgbClr val="e77d23"/>
                </a:solidFill>
                <a:uFill>
                  <a:solidFill>
                    <a:srgbClr val="ffffff"/>
                  </a:solidFill>
                </a:uFill>
                <a:latin typeface="Helvetica Neue Light"/>
                <a:ea typeface="WenQuanYi Micro Hei"/>
              </a:rPr>
              <a:t>Example with XML</a:t>
            </a:r>
            <a:endParaRPr b="0" lang="en-GB" sz="4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6" name="TextShape 2"/>
          <p:cNvSpPr txBox="1"/>
          <p:nvPr/>
        </p:nvSpPr>
        <p:spPr>
          <a:xfrm>
            <a:off x="433440" y="936000"/>
            <a:ext cx="6622560" cy="418572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0" lang="en-GB" sz="1800" spc="-1" strike="noStrike">
                <a:solidFill>
                  <a:srgbClr val="0066cc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&lt;?xml version="1.0" encoding="UTF-8"?&gt;</a:t>
            </a:r>
            <a:endParaRPr b="0" lang="en-GB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b="0" lang="en-GB" sz="1800" spc="-1" strike="noStrike">
                <a:solidFill>
                  <a:srgbClr val="0066cc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&lt;mime-info&gt;</a:t>
            </a:r>
            <a:endParaRPr b="0" lang="en-GB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b="0" lang="en-GB" sz="1800" spc="-1" strike="noStrike">
                <a:solidFill>
                  <a:srgbClr val="0066cc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 </a:t>
            </a:r>
            <a:r>
              <a:rPr b="0" lang="en-GB" sz="1800" spc="-1" strike="noStrike">
                <a:solidFill>
                  <a:srgbClr val="0066cc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&lt;!-- A mimetype without any matching or globbing --&gt;</a:t>
            </a:r>
            <a:endParaRPr b="0" lang="en-GB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b="0" lang="en-GB" sz="1800" spc="-1" strike="noStrike">
                <a:solidFill>
                  <a:srgbClr val="0066cc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 </a:t>
            </a:r>
            <a:r>
              <a:rPr b="0" lang="en-GB" sz="1800" spc="-1" strike="noStrike">
                <a:solidFill>
                  <a:srgbClr val="0066cc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&lt;mime-type type="hello/world" /&gt;</a:t>
            </a:r>
            <a:endParaRPr b="0" lang="en-GB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endParaRPr b="0" lang="en-GB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b="0" lang="en-GB" sz="1800" spc="-1" strike="noStrike">
                <a:solidFill>
                  <a:srgbClr val="0066cc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 </a:t>
            </a:r>
            <a:r>
              <a:rPr b="0" lang="en-GB" sz="1800" spc="-1" strike="noStrike">
                <a:solidFill>
                  <a:srgbClr val="0066cc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&lt;!-- A more complex mimetype, with a glob and a match --&gt;</a:t>
            </a:r>
            <a:endParaRPr b="0" lang="en-GB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b="0" lang="en-GB" sz="1800" spc="-1" strike="noStrike">
                <a:solidFill>
                  <a:srgbClr val="0066cc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 </a:t>
            </a:r>
            <a:r>
              <a:rPr b="0" lang="en-GB" sz="1800" spc="-1" strike="noStrike">
                <a:solidFill>
                  <a:srgbClr val="0066cc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&lt;mime-type type="hello/world-file"&gt;</a:t>
            </a:r>
            <a:endParaRPr b="0" lang="en-GB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b="0" lang="en-GB" sz="1800" spc="-1" strike="noStrike">
                <a:solidFill>
                  <a:srgbClr val="0066cc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    </a:t>
            </a:r>
            <a:r>
              <a:rPr b="0" lang="en-GB" sz="1800" spc="-1" strike="noStrike">
                <a:solidFill>
                  <a:srgbClr val="0066cc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&lt;_comment&gt;A "Hello World" file&lt;/_comment&gt;</a:t>
            </a:r>
            <a:endParaRPr b="0" lang="en-GB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b="0" lang="en-GB" sz="1800" spc="-1" strike="noStrike">
                <a:solidFill>
                  <a:srgbClr val="0066cc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    </a:t>
            </a:r>
            <a:r>
              <a:rPr b="0" lang="en-GB" sz="1800" spc="-1" strike="noStrike">
                <a:solidFill>
                  <a:srgbClr val="0066cc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&lt;hello&gt;world&lt;/hello&gt;</a:t>
            </a:r>
            <a:endParaRPr b="0" lang="en-GB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b="0" lang="en-GB" sz="1800" spc="-1" strike="noStrike">
                <a:solidFill>
                  <a:srgbClr val="0066cc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    </a:t>
            </a:r>
            <a:r>
              <a:rPr b="0" lang="en-GB" sz="1800" spc="-1" strike="noStrike">
                <a:solidFill>
                  <a:srgbClr val="0066cc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&lt;glob pattern="*.hello.world" /&gt;</a:t>
            </a:r>
            <a:endParaRPr b="0" lang="en-GB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b="0" lang="en-GB" sz="1800" spc="-1" strike="noStrike">
                <a:solidFill>
                  <a:srgbClr val="0066cc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    </a:t>
            </a:r>
            <a:r>
              <a:rPr b="0" lang="en-GB" sz="1800" spc="-1" strike="noStrike">
                <a:solidFill>
                  <a:srgbClr val="0066cc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&lt;magic priority="50"&gt;</a:t>
            </a:r>
            <a:endParaRPr b="0" lang="en-GB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b="0" lang="en-GB" sz="1800" spc="-1" strike="noStrike">
                <a:solidFill>
                  <a:srgbClr val="0066cc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       </a:t>
            </a:r>
            <a:r>
              <a:rPr b="0" lang="en-GB" sz="1800" spc="-1" strike="noStrike">
                <a:solidFill>
                  <a:srgbClr val="0066cc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&lt;match value="Hello, World!" type="string" offset="0:13" /&gt;</a:t>
            </a:r>
            <a:endParaRPr b="0" lang="en-GB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b="0" lang="en-GB" sz="1800" spc="-1" strike="noStrike">
                <a:solidFill>
                  <a:srgbClr val="0066cc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    </a:t>
            </a:r>
            <a:r>
              <a:rPr b="0" lang="en-GB" sz="1800" spc="-1" strike="noStrike">
                <a:solidFill>
                  <a:srgbClr val="0066cc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&lt;/magic&gt;</a:t>
            </a:r>
            <a:endParaRPr b="0" lang="en-GB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b="0" lang="en-GB" sz="1800" spc="-1" strike="noStrike">
                <a:solidFill>
                  <a:srgbClr val="0066cc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    </a:t>
            </a:r>
            <a:r>
              <a:rPr b="0" lang="en-GB" sz="1800" spc="-1" strike="noStrike">
                <a:solidFill>
                  <a:srgbClr val="0066cc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&lt;sub-class-of type="hello/world" /&gt;</a:t>
            </a:r>
            <a:endParaRPr b="0" lang="en-GB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b="0" lang="en-GB" sz="1800" spc="-1" strike="noStrike">
                <a:solidFill>
                  <a:srgbClr val="0066cc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 </a:t>
            </a:r>
            <a:r>
              <a:rPr b="0" lang="en-GB" sz="1800" spc="-1" strike="noStrike">
                <a:solidFill>
                  <a:srgbClr val="0066cc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&lt;/mime-type&gt;</a:t>
            </a:r>
            <a:endParaRPr b="0" lang="en-GB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b="0" lang="en-GB" sz="1800" spc="-1" strike="noStrike">
                <a:solidFill>
                  <a:srgbClr val="0066cc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&lt;/mime-info&gt;</a:t>
            </a:r>
            <a:endParaRPr b="0" lang="en-GB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TextShape 1"/>
          <p:cNvSpPr txBox="1"/>
          <p:nvPr/>
        </p:nvSpPr>
        <p:spPr>
          <a:xfrm>
            <a:off x="438120" y="2485800"/>
            <a:ext cx="7772400" cy="2194200"/>
          </a:xfrm>
          <a:prstGeom prst="rect">
            <a:avLst/>
          </a:prstGeom>
          <a:noFill/>
          <a:ln w="9360">
            <a:noFill/>
          </a:ln>
        </p:spPr>
        <p:txBody>
          <a:bodyPr/>
          <a:p>
            <a:pPr>
              <a:lnSpc>
                <a:spcPct val="100000"/>
              </a:lnSpc>
            </a:pPr>
            <a:r>
              <a:rPr b="0" lang="en-US" sz="4000" spc="-1" strike="noStrike">
                <a:solidFill>
                  <a:srgbClr val="e77d23"/>
                </a:solidFill>
                <a:uFill>
                  <a:solidFill>
                    <a:srgbClr val="ffffff"/>
                  </a:solidFill>
                </a:uFill>
                <a:latin typeface="Helvetica Neue Light"/>
              </a:rPr>
              <a:t>Your Name</a:t>
            </a:r>
            <a:br/>
            <a:br/>
            <a:r>
              <a:rPr b="0" lang="en-US" sz="3200" spc="-1" strike="noStrike">
                <a:solidFill>
                  <a:srgbClr val="0066cc"/>
                </a:solidFill>
                <a:uFill>
                  <a:solidFill>
                    <a:srgbClr val="ffffff"/>
                  </a:solidFill>
                </a:uFill>
                <a:latin typeface="Helvetica Neue Light"/>
              </a:rPr>
              <a:t>@Your Twitter</a:t>
            </a:r>
            <a:br/>
            <a:r>
              <a:rPr b="0" lang="en-US" sz="3200" spc="-1" strike="noStrike">
                <a:solidFill>
                  <a:srgbClr val="ba202d"/>
                </a:solidFill>
                <a:uFill>
                  <a:solidFill>
                    <a:srgbClr val="ffffff"/>
                  </a:solidFill>
                </a:uFill>
                <a:latin typeface="Helvetica Neue Light"/>
              </a:rPr>
              <a:t>Your Email Address</a:t>
            </a:r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37" dur="indefinite" restart="never" nodeType="tmRoot">
          <p:childTnLst>
            <p:seq>
              <p:cTn id="38" dur="indefinite" nodeType="mainSeq">
                <p:childTnLst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nodeType="clickEffect" fill="hold" presetClass="entr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LibreOffice/5.3.6.1$Linux_X86_64 LibreOffice_project/30$Build-1</Applicat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2023-09-04T14:26:03Z</dcterms:created>
  <dc:creator/>
  <dc:description>Provided by Nick Burch</dc:description>
  <cp:keywords>ACEU ApacheCon Apache Conference Europe 2014 Presentation Template</cp:keywords>
  <dc:language>en-US</dc:language>
  <cp:lastModifiedBy/>
  <cp:revision>1</cp:revision>
  <dc:subject>A template by Nick Burch for Apache Conference Europe 2014 (ACEU 14) presentations; ACEU14 was held in Budapest in November 2014.</dc:subject>
  <dc:title>Apache Conference Europe 2014 (ACEU 14) Presentation Template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icense">
    <vt:lpwstr>ALv2</vt:lpwstr>
  </property>
</Properties>
</file>