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79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29829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8028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317772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898240" y="120348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589824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body"/>
          </p:nvPr>
        </p:nvSpPr>
        <p:spPr>
          <a:xfrm>
            <a:off x="317772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5905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80280" y="1203480"/>
            <a:ext cx="392652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046360" cy="142272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38120" y="2160000"/>
            <a:ext cx="7772400" cy="1102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d7e2f1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Presentation Subtitle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38120" y="2485800"/>
            <a:ext cx="7772400" cy="1102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d0b8d7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Presentation Subtitle</a:t>
            </a:r>
            <a:endParaRPr b="0" lang="en-GB" sz="4000" spc="-1" strike="noStrike">
              <a:solidFill>
                <a:srgbClr val="25679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32000" y="-66240"/>
            <a:ext cx="822924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32000" y="905040"/>
            <a:ext cx="8046360" cy="4134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72000"/>
            <a:ext cx="6344640" cy="608400"/>
          </a:xfrm>
          <a:prstGeom prst="rect">
            <a:avLst/>
          </a:prstGeom>
        </p:spPr>
        <p:txBody>
          <a:bodyPr/>
          <a:p>
            <a:r>
              <a:rPr b="0" lang="en-CA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WenQuanYi Micro Hei"/>
              </a:rPr>
              <a:t>Subsection Title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457200" y="792000"/>
            <a:ext cx="6344640" cy="435960"/>
          </a:xfrm>
          <a:prstGeom prst="rect">
            <a:avLst/>
          </a:prstGeom>
        </p:spPr>
        <p:txBody>
          <a:bodyPr/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WenQuanYi Micro Hei"/>
              </a:rPr>
              <a:t>Text</a:t>
            </a:r>
            <a:br/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 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title"/>
          </p:nvPr>
        </p:nvSpPr>
        <p:spPr>
          <a:xfrm>
            <a:off x="457200" y="1238760"/>
            <a:ext cx="8163360" cy="3585240"/>
          </a:xfrm>
          <a:prstGeom prst="rect">
            <a:avLst/>
          </a:prstGeom>
        </p:spPr>
        <p:txBody>
          <a:bodyPr/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864000"/>
            <a:ext cx="8229240" cy="417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38120" y="2485800"/>
            <a:ext cx="7772400" cy="1102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d0b8d7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Presentation Subtitle</a:t>
            </a:r>
            <a:endParaRPr b="0" lang="en-GB" sz="4000" spc="-1" strike="noStrike">
              <a:solidFill>
                <a:srgbClr val="25679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792000"/>
            <a:ext cx="8046360" cy="417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38120" y="2485800"/>
            <a:ext cx="7772400" cy="154620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Your Name</a:t>
            </a:r>
            <a:br/>
            <a:br/>
            <a:r>
              <a:rPr b="0" lang="en-US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Twitter Etc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0" y="2016000"/>
            <a:ext cx="9144000" cy="1572480"/>
          </a:xfrm>
          <a:prstGeom prst="rect">
            <a:avLst/>
          </a:prstGeom>
          <a:solidFill>
            <a:srgbClr val="25679b">
              <a:alpha val="50000"/>
            </a:srgbClr>
          </a:solidFill>
          <a:ln w="9360">
            <a:noFill/>
          </a:ln>
        </p:spPr>
        <p:txBody>
          <a:bodyPr anchor="ctr"/>
          <a:p>
            <a:pPr marL="252000">
              <a:lnSpc>
                <a:spcPct val="100000"/>
              </a:lnSpc>
            </a:pPr>
            <a:r>
              <a:rPr b="0" lang="en-US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Main Title</a:t>
            </a:r>
            <a:br/>
            <a:r>
              <a:rPr b="0" lang="en-US" sz="24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Sub Title</a:t>
            </a:r>
            <a:endParaRPr b="0" lang="en-GB" sz="2400" spc="-1" strike="noStrike">
              <a:solidFill>
                <a:srgbClr val="25679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38120" y="2160000"/>
            <a:ext cx="7772400" cy="11026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d0b8d7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Section Break Type 1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38120" y="2160000"/>
            <a:ext cx="7772400" cy="11026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d0b8d7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Section Break Type 1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44000" y="2304000"/>
            <a:ext cx="8640000" cy="1284480"/>
          </a:xfrm>
          <a:prstGeom prst="rect">
            <a:avLst/>
          </a:prstGeom>
          <a:solidFill>
            <a:srgbClr val="2b152c">
              <a:alpha val="35000"/>
            </a:srgbClr>
          </a:solidFill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d7e2f1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     </a:t>
            </a:r>
            <a:r>
              <a:rPr b="0" lang="en-US" sz="4400" spc="-1" strike="noStrike">
                <a:solidFill>
                  <a:srgbClr val="2b152c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 </a:t>
            </a:r>
            <a:r>
              <a:rPr b="0" lang="en-US" sz="44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 </a:t>
            </a:r>
            <a:r>
              <a:rPr b="0" lang="en-US" sz="44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Section Break Type 2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39600"/>
            <a:ext cx="6344640" cy="60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Title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936000"/>
            <a:ext cx="8163360" cy="3456000"/>
          </a:xfrm>
          <a:prstGeom prst="rect">
            <a:avLst/>
          </a:prstGeom>
          <a:solidFill>
            <a:srgbClr val="2b152c">
              <a:alpha val="25000"/>
            </a:srgbClr>
          </a:solidFill>
          <a:ln>
            <a:noFill/>
          </a:ln>
        </p:spPr>
        <p:txBody>
          <a:bodyPr/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Subtext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Subtext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>
                <p:childTnLst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67560" y="49680"/>
            <a:ext cx="6344640" cy="60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WenQuanYi Micro Hei"/>
              </a:rPr>
              <a:t>With Highlights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57200" y="864000"/>
            <a:ext cx="8163360" cy="3528000"/>
          </a:xfrm>
          <a:prstGeom prst="rect">
            <a:avLst/>
          </a:prstGeom>
          <a:solidFill>
            <a:srgbClr val="2b152c">
              <a:alpha val="25000"/>
            </a:srgbClr>
          </a:solidFill>
          <a:ln>
            <a:noFill/>
          </a:ln>
        </p:spPr>
        <p:txBody>
          <a:bodyPr/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 can highlight in</a:t>
            </a:r>
            <a:r>
              <a:rPr b="0" lang="en-CA" sz="2000" spc="-1" strike="noStrike">
                <a:solidFill>
                  <a:srgbClr val="2b577b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   </a:t>
            </a:r>
            <a:r>
              <a:rPr b="0" lang="en-CA" sz="20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Blue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 can highlight in   </a:t>
            </a:r>
            <a:r>
              <a:rPr b="0" lang="en-CA" sz="2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Yellow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 can highlight in   </a:t>
            </a:r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Black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Text can (mostly) highlight in   </a:t>
            </a:r>
            <a:r>
              <a:rPr b="0" lang="en-CA" sz="2000" spc="-1" strike="noStrike">
                <a:solidFill>
                  <a:srgbClr val="ba202d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Red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95360" y="39600"/>
            <a:ext cx="6344640" cy="60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CA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WenQuanYi Micro Hei"/>
              </a:rPr>
              <a:t>Example with XML</a:t>
            </a:r>
            <a:endParaRPr b="0" lang="en-GB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33440" y="936000"/>
            <a:ext cx="7918560" cy="4185720"/>
          </a:xfrm>
          <a:prstGeom prst="rect">
            <a:avLst/>
          </a:prstGeom>
          <a:solidFill>
            <a:srgbClr val="2b152c">
              <a:alpha val="75000"/>
            </a:srgbClr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&lt;?xml version="1.0" encoding="UTF-8"?&gt;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&lt;mime-info&gt;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&lt;!-- A mimetype without any matching or globbing --&gt;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&lt;mime-type type="hello/world" /&gt;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&lt;!-- A more complex mimetype, with a glob and a match --&gt;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&lt;mime-type type="hello/world-file"&gt;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&lt;_comment&gt;A "Hello World" file&lt;/_comment&gt;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&lt;hello&gt;world&lt;/hello&gt;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&lt;glob pattern="*.hello.world" /&gt;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&lt;magic priority="50"&gt;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&lt;match value="Hello, World!" type="string" offset="0:13" /&gt;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&lt;/magic&gt;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&lt;sub-class-of type="hello/world" /&gt;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&lt;/mime-type&gt;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GB" sz="18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&lt;/mime-info&gt;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38120" y="2485800"/>
            <a:ext cx="7772400" cy="2194200"/>
          </a:xfrm>
          <a:prstGeom prst="rect">
            <a:avLst/>
          </a:prstGeom>
          <a:solidFill>
            <a:srgbClr val="ffffff">
              <a:alpha val="50000"/>
            </a:srgbClr>
          </a:solidFill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e77d23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Your Name</a:t>
            </a:r>
            <a:br/>
            <a:br/>
            <a:r>
              <a:rPr b="0" lang="en-US" sz="32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@Your Twitter</a:t>
            </a:r>
            <a:br/>
            <a:r>
              <a:rPr b="0" lang="en-US" sz="3200" spc="-1" strike="noStrike">
                <a:solidFill>
                  <a:srgbClr val="ba202d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Your Email Address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LibreOffice/5.3.6.1$Linux_X86_64 LibreOffice_project/30$Build-1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2023-09-04T14:20:56Z</dcterms:created>
  <dc:creator/>
  <dc:description>Provided by Nick Burch. Thanks to Martha Zumack for the photos of Austin, which she has kindly said can be used for the templates.</dc:description>
  <cp:keywords>ACNA ApacheCon Apache Conference North America 2015 Presentation Template</cp:keywords>
  <dc:language>en-US</dc:language>
  <cp:lastModifiedBy/>
  <cp:revision>1</cp:revision>
  <dc:subject>A template by Nick Burch for Apache Conference North America 2015 (ACNA 15) presentations; ACNA15 was held in Austin in April 2015.</dc:subject>
  <dc:title>Apache Conference North America 2015 (ACNA15) Presentation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ALv2</vt:lpwstr>
  </property>
</Properties>
</file>