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_rels/presentation.xml.rels" ContentType="application/vnd.openxmlformats-package.relationships+xml"/>
  <Override PartName="/ppt/media/image2.jpeg" ContentType="image/jpeg"/>
  <Override PartName="/ppt/media/image1.jpeg" ContentType="image/jpeg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504000" y="80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5712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63804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63804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5712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5040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504000" y="80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5712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3804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63804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5712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5040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21600"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1504800" y="2754000"/>
            <a:ext cx="6496200" cy="13539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subTitle"/>
          </p:nvPr>
        </p:nvSpPr>
        <p:spPr>
          <a:xfrm>
            <a:off x="1504800" y="4125600"/>
            <a:ext cx="5695920" cy="8406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add Text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2700000" y="6995160"/>
            <a:ext cx="16776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5135400" y="6995160"/>
            <a:ext cx="20232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952400" y="6995160"/>
            <a:ext cx="180324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CA40C2C3-E0F3-45B2-848F-FC429790C077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6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21600">
            <a:noFill/>
          </a:ln>
        </p:spPr>
      </p:pic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3200" spc="-1" strike="noStrike">
                <a:solidFill>
                  <a:srgbClr val="3399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dt"/>
          </p:nvPr>
        </p:nvSpPr>
        <p:spPr>
          <a:xfrm>
            <a:off x="2700360" y="6995160"/>
            <a:ext cx="16776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ftr"/>
          </p:nvPr>
        </p:nvSpPr>
        <p:spPr>
          <a:xfrm>
            <a:off x="5135760" y="6995160"/>
            <a:ext cx="20232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sldNum"/>
          </p:nvPr>
        </p:nvSpPr>
        <p:spPr>
          <a:xfrm>
            <a:off x="7952760" y="6995160"/>
            <a:ext cx="180324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676B8192-1B53-4CCD-A0FA-9D935AF4405D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1504800" y="2754000"/>
            <a:ext cx="6496200" cy="13543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TextShape 2"/>
          <p:cNvSpPr txBox="1"/>
          <p:nvPr/>
        </p:nvSpPr>
        <p:spPr>
          <a:xfrm>
            <a:off x="1504800" y="4125600"/>
            <a:ext cx="5695920" cy="840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504000" y="850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TextShape 2"/>
          <p:cNvSpPr txBox="1"/>
          <p:nvPr/>
        </p:nvSpPr>
        <p:spPr>
          <a:xfrm>
            <a:off x="504000" y="2273040"/>
            <a:ext cx="9071640" cy="3627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2023-09-04T10:03:40Z</dcterms:created>
  <dc:creator/>
  <dc:description>This is a template for Apache OpenOffice promotion.
Background design by Yun Chao Xu. Template implementation by Xin Li. 
2012/5/17</dc:description>
  <cp:keywords>Apache OpenOffice business</cp:keywords>
  <dc:language>en-US</dc:language>
  <cp:lastModifiedBy/>
  <cp:revision>1</cp:revision>
  <dc:subject>Apache OpenOffice Presentation Template-2</dc:subject>
  <dc:title>Apache OpenOffice Presentation Template-2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 </vt:lpwstr>
  </property>
</Properties>
</file>