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_rels/presentation.xml.rels" ContentType="application/vnd.openxmlformats-package.relationships+xml"/>
  <Override PartName="/ppt/media/image2.jpeg" ContentType="image/jpeg"/>
  <Override PartName="/ppt/media/image1.jpeg" ContentType="image/jpeg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63804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5712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5040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3804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5040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2160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3916800" y="2718000"/>
            <a:ext cx="5839200" cy="13539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ubTitle"/>
          </p:nvPr>
        </p:nvSpPr>
        <p:spPr>
          <a:xfrm>
            <a:off x="3916800" y="4089600"/>
            <a:ext cx="5695920" cy="8406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add Text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270000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513540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95240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1B8C5789-B435-42DE-A06F-37DDC3551008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21600">
            <a:noFill/>
          </a:ln>
        </p:spPr>
      </p:pic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3200" spc="-1" strike="noStrike">
                <a:solidFill>
                  <a:srgbClr val="3399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dt"/>
          </p:nvPr>
        </p:nvSpPr>
        <p:spPr>
          <a:xfrm>
            <a:off x="270036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ftr"/>
          </p:nvPr>
        </p:nvSpPr>
        <p:spPr>
          <a:xfrm>
            <a:off x="513576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sldNum"/>
          </p:nvPr>
        </p:nvSpPr>
        <p:spPr>
          <a:xfrm>
            <a:off x="795276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CF770E38-F66E-4751-A265-F6AEAA4D8DC5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3916800" y="2718000"/>
            <a:ext cx="5839200" cy="13543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3916800" y="4089600"/>
            <a:ext cx="5695920" cy="840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504000" y="850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504000" y="2273040"/>
            <a:ext cx="9071640" cy="3627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2023-09-04T10:08:50Z</dcterms:created>
  <dc:creator/>
  <dc:description>This is a template for Apache OpenOffice promotion. 
Background design by Yun Chao Xu. Template implementation by Xin Li.
2012/5/17</dc:description>
  <cp:keywords>Apache OpenOffice business</cp:keywords>
  <dc:language>en-US</dc:language>
  <cp:lastModifiedBy/>
  <cp:revision>1</cp:revision>
  <dc:subject>Apache OpenOffice Presentation Template-3</dc:subject>
  <dc:title>Apache OpenOffice Presentation Template-3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 </vt:lpwstr>
  </property>
</Properties>
</file>