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3717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21488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21488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3717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0400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371736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15268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21488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4000" y="4214880"/>
            <a:ext cx="907164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15268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504000" y="4214880"/>
            <a:ext cx="442692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663804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57120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504000" y="4214880"/>
            <a:ext cx="2920680" cy="17730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91200" y="2718000"/>
            <a:ext cx="7012800" cy="13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2249640" y="4089600"/>
            <a:ext cx="5695920" cy="84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270000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13540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5240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258B27C-3571-43CF-A199-49518D3483F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37173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2700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5135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35F273C-58D0-452E-9D9A-56F86EF06C6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1591200" y="2934000"/>
            <a:ext cx="7012800" cy="93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2286000" y="3934800"/>
            <a:ext cx="5715000" cy="81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04000" y="2273040"/>
            <a:ext cx="9071640" cy="371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2023-09-04T10:03:11Z</dcterms:created>
  <dc:creator/>
  <dc:description>This is a template for Apache OpenOffice promotion.
Background design by Yun Chao Xu. Template implementation by Xin Li. 
2012/5/17</dc:description>
  <cp:keywords>Apache OpenOffice business</cp:keywords>
  <dc:language>en-US</dc:language>
  <cp:lastModifiedBy/>
  <cp:revision>1</cp:revision>
  <dc:subject>Apache OpenOffice Presentation Template-4</dc:subject>
  <dc:title>Apache OpenOffice Presentation Template-4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