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900000" y="198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900000" y="1080000"/>
            <a:ext cx="8280000" cy="30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9000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426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900000" y="427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900000" y="427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426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9000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69936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49908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49908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69936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90000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900000" y="198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900000" y="1080000"/>
            <a:ext cx="8280000" cy="30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9000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1426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900000" y="427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900000" y="427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142600" y="198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1426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900000" y="427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69936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499080" y="198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649908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69936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900000" y="427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47000" y="2952000"/>
            <a:ext cx="8585280" cy="939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1505880" y="3960000"/>
            <a:ext cx="706716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374467F-8D75-47C9-B32C-60863850B33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00000" y="1080000"/>
            <a:ext cx="8280000" cy="6634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900000" y="198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4AA7DBB-B5B5-45B0-9113-9FB472CBFC4F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747000" y="2952000"/>
            <a:ext cx="8585280" cy="940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1505880" y="3960000"/>
            <a:ext cx="7067160" cy="108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900000" y="1080000"/>
            <a:ext cx="8280000" cy="663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900000" y="1980000"/>
            <a:ext cx="8280000" cy="477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6699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2023-09-04T15:56:03Z</dcterms:created>
  <dc:creator/>
  <dc:description>This is a template for Apache OpenOffice promotion.
Background design by Yun Chao Xu.
Template implementation by Shenfeng Liu.
2012/5/9</dc:description>
  <cp:keywords>Apache OpenOffice business</cp:keywords>
  <dc:language>en-US</dc:language>
  <cp:lastModifiedBy/>
  <cp:revision>1</cp:revision>
  <dc:subject>Apache OpenOffice Presentation Template</dc:subject>
  <dc:title>Apache OpenOffice Presentation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