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9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9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03160" y="176904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01960" y="176904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01960" y="405936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03160" y="405936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5E49421-4B43-49F7-BE6D-DD69527B42F7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360" y="246240"/>
            <a:ext cx="10079640" cy="7155720"/>
          </a:xfrm>
          <a:prstGeom prst="rect">
            <a:avLst/>
          </a:prstGeom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360" y="244080"/>
            <a:ext cx="10079640" cy="716040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2023-09-04T11:09:32Z</dcterms:created>
  <dc:creator/>
  <dc:description>This is the template files designed by Bhavnesh One Of the Designer @ Upscale </dc:description>
  <cp:keywords>apache upscale apache con 2013 na europe north america</cp:keywords>
  <dc:language>en-US</dc:language>
  <cp:lastModifiedBy/>
  <cp:revision>1</cp:revision>
  <dc:subject>Apache Con 2013 NA Template For Use</dc:subject>
  <dc:title>Apache Con 2013 From Upscale From Bhavneesh And Anurag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