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media/image4.png" ContentType="image/png"/>
  <Override PartName="/ppt/media/image3.jpeg" ContentType="image/jpeg"/>
  <Override PartName="/ppt/media/image2.png" ContentType="image/png"/>
  <Override PartName="/ppt/media/image1.jpeg" ContentType="image/jpeg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8870040" cy="4384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887004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32828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049000" y="1769040"/>
            <a:ext cx="432828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3282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000"/>
            <a:ext cx="43282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49000" y="1769040"/>
            <a:ext cx="432828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32828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049000" y="1769040"/>
            <a:ext cx="43282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049000" y="4059000"/>
            <a:ext cx="43282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3282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049000" y="1769040"/>
            <a:ext cx="43282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000"/>
            <a:ext cx="8870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8870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000"/>
            <a:ext cx="8870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3282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049000" y="1769040"/>
            <a:ext cx="43282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49000" y="4059000"/>
            <a:ext cx="43282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000"/>
            <a:ext cx="43282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8558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03160" y="1769040"/>
            <a:ext cx="28558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501960" y="1769040"/>
            <a:ext cx="28558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501960" y="4059000"/>
            <a:ext cx="28558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03160" y="4059000"/>
            <a:ext cx="28558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000"/>
            <a:ext cx="28558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IN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887004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IN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IN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IN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973FE463-C365-4053-BFCF-9986D5228CCE}" type="slidenum"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504000" y="1769040"/>
            <a:ext cx="8870040" cy="43840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TextShape 3"/>
          <p:cNvSpPr txBox="1"/>
          <p:nvPr/>
        </p:nvSpPr>
        <p:spPr>
          <a:xfrm>
            <a:off x="0" y="0"/>
            <a:ext cx="10129320" cy="7560000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txBody>
          <a:bodyPr lIns="90000" rIns="90000" tIns="45000" bIns="45000" anchor="ctr" anchorCtr="1"/>
          <a:p>
            <a:pPr algn="ctr"/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h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4" name="" descr=""/>
          <p:cNvPicPr/>
          <p:nvPr/>
        </p:nvPicPr>
        <p:blipFill>
          <a:blip r:embed="rId2"/>
          <a:stretch/>
        </p:blipFill>
        <p:spPr>
          <a:xfrm>
            <a:off x="8712000" y="0"/>
            <a:ext cx="1368000" cy="1152000"/>
          </a:xfrm>
          <a:prstGeom prst="rect">
            <a:avLst/>
          </a:prstGeom>
          <a:ln>
            <a:noFill/>
          </a:ln>
        </p:spPr>
      </p:pic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6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0080000" cy="7560000"/>
          </a:xfrm>
          <a:prstGeom prst="rect">
            <a:avLst/>
          </a:prstGeom>
          <a:ln>
            <a:noFill/>
          </a:ln>
        </p:spPr>
      </p:pic>
      <p:pic>
        <p:nvPicPr>
          <p:cNvPr id="47" name="" descr=""/>
          <p:cNvPicPr/>
          <p:nvPr/>
        </p:nvPicPr>
        <p:blipFill>
          <a:blip r:embed="rId2"/>
          <a:stretch/>
        </p:blipFill>
        <p:spPr>
          <a:xfrm>
            <a:off x="8712000" y="0"/>
            <a:ext cx="1368000" cy="1152000"/>
          </a:xfrm>
          <a:prstGeom prst="rect">
            <a:avLst/>
          </a:prstGeom>
          <a:ln>
            <a:noFill/>
          </a:ln>
        </p:spPr>
      </p:pic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2023-09-04T11:08:19Z</dcterms:created>
  <dc:creator/>
  <dc:description>This is a presentation template for ApacheCon North Amaerica 2013. Background design by Anurag. Template implementation by Upscale. February 21, 2013</dc:description>
  <cp:keywords>Apache Con</cp:keywords>
  <dc:language>en-US</dc:language>
  <cp:lastModifiedBy/>
  <cp:revision>1</cp:revision>
  <dc:subject/>
  <dc:title>ApacheCon North America 2013 Template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href="http://templates.services.openoffice.org/bsd-license"&gt;BSD&lt;/a&gt;</vt:lpwstr>
  </property>
</Properties>
</file>