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080000" y="864000"/>
            <a:ext cx="8280000" cy="317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87936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7908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7908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87936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108000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1080000" y="864000"/>
            <a:ext cx="8280000" cy="317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87936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7908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7908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87936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108000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7116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420000" y="2526120"/>
            <a:ext cx="5912280" cy="121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3420000" y="3924000"/>
            <a:ext cx="5940000" cy="7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D6CFE85-34AE-4BC6-B1AE-D69B0AE34A4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32663BD-052D-48C8-93D7-9E0B45BBDA5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420000" y="2526120"/>
            <a:ext cx="5912280" cy="121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ApacheCon Topic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420000" y="3924000"/>
            <a:ext cx="5940000" cy="7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Speaker Name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080000" y="893160"/>
            <a:ext cx="828000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Agenda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1080000" y="1728000"/>
            <a:ext cx="8280000" cy="4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Brief Introduction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Background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Proposal/Solution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080000" y="893160"/>
            <a:ext cx="828000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 Slides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1080000" y="1728000"/>
            <a:ext cx="8280000" cy="4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1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2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3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4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5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2023-09-04T10:33:39Z</dcterms:created>
  <dc:creator/>
  <dc:description>This is a presentation template for ApacheCon Europe 2012.
Background design by Yun Chao Xu.
Template implementation by Shenfeng Liu.
September 28, 2012</dc:description>
  <cp:keywords>Apache OpenOffice ApacheCon business</cp:keywords>
  <dc:language>en-US</dc:language>
  <cp:lastModifiedBy/>
  <cp:revision>1</cp:revision>
  <dc:subject>ApacheCon Europe 2012 Presentation Template - 1</dc:subject>
  <dc:title>ApacheCon Europe 2012 Presentation Template - 1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