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_rels/presentation.xml.rels" ContentType="application/vnd.openxmlformats-package.relationships+xml"/>
  <Override PartName="/ppt/media/image2.jpeg" ContentType="image/jpeg"/>
  <Override PartName="/ppt/media/image1.jpeg" ContentType="image/jpeg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68360" y="1080000"/>
            <a:ext cx="9071640" cy="84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216000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68360" y="1080000"/>
            <a:ext cx="9071640" cy="84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68360" y="1080000"/>
            <a:ext cx="9071640" cy="84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68360" y="1080000"/>
            <a:ext cx="9071640" cy="84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468360" y="1080000"/>
            <a:ext cx="9071640" cy="39110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68360" y="1080000"/>
            <a:ext cx="9071640" cy="84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4000" y="445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68360" y="1080000"/>
            <a:ext cx="9071640" cy="84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52680" y="445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68360" y="1080000"/>
            <a:ext cx="9071640" cy="84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4000" y="445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68360" y="1080000"/>
            <a:ext cx="9071640" cy="84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4000" y="445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68360" y="1080000"/>
            <a:ext cx="9071640" cy="84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152680" y="445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445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68360" y="1080000"/>
            <a:ext cx="9071640" cy="84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571200" y="216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638040" y="216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638040" y="445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571200" y="445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504000" y="445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68360" y="1080000"/>
            <a:ext cx="9071640" cy="84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216000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68360" y="1080000"/>
            <a:ext cx="9071640" cy="84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68360" y="1080000"/>
            <a:ext cx="9071640" cy="84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68360" y="1080000"/>
            <a:ext cx="9071640" cy="84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468360" y="1080000"/>
            <a:ext cx="9071640" cy="39110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68360" y="1080000"/>
            <a:ext cx="9071640" cy="84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45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68360" y="1080000"/>
            <a:ext cx="9071640" cy="84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45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68360" y="1080000"/>
            <a:ext cx="9071640" cy="84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45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68360" y="1080000"/>
            <a:ext cx="9071640" cy="84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45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68360" y="1080000"/>
            <a:ext cx="9071640" cy="84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45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45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68360" y="1080000"/>
            <a:ext cx="9071640" cy="84348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216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216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45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45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45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2160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2034720" y="3170160"/>
            <a:ext cx="6785280" cy="107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ubTitle"/>
          </p:nvPr>
        </p:nvSpPr>
        <p:spPr>
          <a:xfrm>
            <a:off x="2076840" y="4500000"/>
            <a:ext cx="6743160" cy="648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add 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8077ABA6-2876-474F-95F4-A0D94B451C82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21600">
            <a:noFill/>
          </a:ln>
        </p:spPr>
      </p:pic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68360" y="1080000"/>
            <a:ext cx="9071640" cy="84348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Bef>
                <a:spcPts val="11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Bef>
                <a:spcPts val="86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Bef>
                <a:spcPts val="57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Bef>
                <a:spcPts val="28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Bef>
                <a:spcPts val="28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Bef>
                <a:spcPts val="28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A3873E77-BA71-4B46-8747-FD9C9218FA88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2034720" y="3170160"/>
            <a:ext cx="6785280" cy="1078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ApacheCon Topic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2076840" y="4500000"/>
            <a:ext cx="6743160" cy="648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Speaker Name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468360" y="1125000"/>
            <a:ext cx="9071640" cy="7534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Agenda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504000" y="2160000"/>
            <a:ext cx="9071640" cy="45082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Brief Introduction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Background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Proposal/Solution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Summary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468360" y="1125000"/>
            <a:ext cx="9071640" cy="7534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Content Slides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TextShape 2"/>
          <p:cNvSpPr txBox="1"/>
          <p:nvPr/>
        </p:nvSpPr>
        <p:spPr>
          <a:xfrm>
            <a:off x="504000" y="2160000"/>
            <a:ext cx="9071640" cy="45082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Level 1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Bef>
                <a:spcPts val="11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Level 2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Bef>
                <a:spcPts val="86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Level 3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Bef>
                <a:spcPts val="57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Level 4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Bef>
                <a:spcPts val="28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Level 5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2023-09-04T10:39:23Z</dcterms:created>
  <dc:creator/>
  <dc:description>This is a presentation template for ApacheCon Europe 2012.
Background design by Yun Chao Xu.
Template implementation by Shenfeng Liu.
September 28, 2012</dc:description>
  <cp:keywords>Apache OpenOffice ApacheCon business</cp:keywords>
  <dc:language>en-US</dc:language>
  <cp:lastModifiedBy/>
  <cp:revision>1</cp:revision>
  <dc:subject>ApacheCon Europe 2012 Presentation Template - 2</dc:subject>
  <dc:title>ApacheCon Europe 2012 Presentation Template - 2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</vt:lpwstr>
  </property>
</Properties>
</file>