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1080000" y="864000"/>
            <a:ext cx="8280000" cy="317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87936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7908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7908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87936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108000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1080000" y="864000"/>
            <a:ext cx="8280000" cy="317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1080000" y="4018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322600" y="1728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3226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080000" y="4018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87936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79080" y="1728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7908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87936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1080000" y="4018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rcRect l="0" t="0" r="0" b="599"/>
          <a:stretch/>
        </p:blipFill>
        <p:spPr>
          <a:xfrm>
            <a:off x="4680" y="0"/>
            <a:ext cx="10075320" cy="756000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420000" y="2526120"/>
            <a:ext cx="5912280" cy="121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3420000" y="3924000"/>
            <a:ext cx="5940000" cy="7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0FBF458-FBA8-4F54-8FAD-61AC6F8D72A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rcRect l="0" t="0" r="0" b="599"/>
          <a:stretch/>
        </p:blipFill>
        <p:spPr>
          <a:xfrm>
            <a:off x="4680" y="0"/>
            <a:ext cx="1007532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080000" y="864000"/>
            <a:ext cx="8280000" cy="6840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1080000" y="1728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075B7DD-ADBE-4DA1-B535-551596379F7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3420000" y="2526120"/>
            <a:ext cx="5912280" cy="121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ApacheCon Topic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3420000" y="3924000"/>
            <a:ext cx="5940000" cy="7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Speaker Name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1080000" y="893160"/>
            <a:ext cx="8280000" cy="625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Agenda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1080000" y="1728000"/>
            <a:ext cx="8280000" cy="430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Brief Introduction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Background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Proposal/Solution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Summary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1080000" y="893160"/>
            <a:ext cx="8280000" cy="625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Content Slides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1080000" y="1728000"/>
            <a:ext cx="8280000" cy="430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1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2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3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4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5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2023-09-04T11:12:53Z</dcterms:created>
  <dc:creator/>
  <dc:description>This is a presentation template for ApacheCon North Amaerica 2013.
Background design by Xin Li and Ti Yin.
Template implementation by Xin Li.
February 18, 2013</dc:description>
  <cp:keywords>Apache OpenOffice ApacheCon business</cp:keywords>
  <dc:language>en-US</dc:language>
  <cp:lastModifiedBy/>
  <cp:revision>1</cp:revision>
  <dc:subject>ApacheCon North Amaerica 2013 Presentation Template </dc:subject>
  <dc:title>ApacheCon North Amaerica 2013 Presentation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