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39914447"/>
        <c:axId val="34605006"/>
      </c:barChart>
      <c:catAx>
        <c:axId val="39914447"/>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000000"/>
            </a:solidFill>
            <a:round/>
          </a:ln>
        </c:spPr>
        <c:txPr>
          <a:bodyPr/>
          <a:p>
            <a:pPr>
              <a:defRPr b="1" sz="1800" spc="-1" strike="noStrike">
                <a:solidFill>
                  <a:srgbClr val="000000"/>
                </a:solidFill>
                <a:uFill>
                  <a:solidFill>
                    <a:srgbClr val="ffffff"/>
                  </a:solidFill>
                </a:uFill>
                <a:latin typeface="Times New Roman"/>
                <a:ea typeface="宋体"/>
              </a:defRPr>
            </a:pPr>
          </a:p>
        </c:txPr>
        <c:crossAx val="34605006"/>
        <c:crossesAt val="0"/>
        <c:auto val="1"/>
        <c:lblAlgn val="ctr"/>
        <c:lblOffset val="100"/>
      </c:catAx>
      <c:valAx>
        <c:axId val="34605006"/>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000000"/>
            </a:solidFill>
            <a:round/>
          </a:ln>
        </c:spPr>
        <c:txPr>
          <a:bodyPr/>
          <a:p>
            <a:pPr>
              <a:defRPr b="1" sz="1800" spc="-1" strike="noStrike">
                <a:solidFill>
                  <a:srgbClr val="000000"/>
                </a:solidFill>
                <a:uFill>
                  <a:solidFill>
                    <a:srgbClr val="ffffff"/>
                  </a:solidFill>
                </a:uFill>
                <a:latin typeface="Arial"/>
                <a:ea typeface="宋体"/>
              </a:defRPr>
            </a:pPr>
          </a:p>
        </c:txPr>
        <c:crossAx val="39914447"/>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77CD6476-209D-40B8-803B-F273611A4FEF}"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674000" y="3496320"/>
            <a:ext cx="8190000" cy="1172160"/>
          </a:xfrm>
          <a:prstGeom prst="rect">
            <a:avLst/>
          </a:prstGeom>
          <a:noFill/>
          <a:ln>
            <a:noFill/>
          </a:ln>
        </p:spPr>
        <p:txBody>
          <a:bodyPr lIns="0" rIns="0" tIns="0" bIns="0" anchor="ctr"/>
          <a:p>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896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96880" y="2356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b5ad00"/>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96880" y="3684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d25c00"/>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96880" y="5031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e2e2e2"/>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2484000" y="25200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300320" y="2350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b5ad00"/>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300320" y="3697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d25c00"/>
          </a:solidFill>
          <a:ln w="18000">
            <a:noFill/>
          </a:ln>
        </p:spPr>
        <p:style>
          <a:lnRef idx="0"/>
          <a:fillRef idx="0"/>
          <a:effectRef idx="0"/>
          <a:fontRef idx="minor"/>
        </p:style>
        <p:txBody>
          <a:bodyPr wrap="none" lIns="99000" rIns="99000" tIns="54000" bIns="54000" anchor="ctr"/>
          <a:p>
            <a:pPr algn="ctr"/>
            <a:r>
              <a:rPr b="0" lang="en-US" sz="2200" spc="-1" strike="noStrike">
                <a:solidFill>
                  <a:srgbClr val="000000"/>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300320" y="5047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e2e2e2"/>
          </a:solidFill>
          <a:ln w="18000">
            <a:noFill/>
          </a:ln>
        </p:spPr>
        <p:style>
          <a:lnRef idx="0"/>
          <a:fillRef idx="0"/>
          <a:effectRef idx="0"/>
          <a:fontRef idx="minor"/>
        </p:style>
        <p:txBody>
          <a:bodyPr wrap="none" lIns="99000" rIns="99000" tIns="54000" bIns="54000" anchor="ctr"/>
          <a:p>
            <a:pPr algn="ctr"/>
            <a:r>
              <a:rPr b="0" lang="en-US" sz="2200" spc="-1" strike="noStrike">
                <a:solidFill>
                  <a:srgbClr val="000000"/>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b5ad00"/>
          </a:solidFill>
          <a:ln>
            <a:noFill/>
          </a:ln>
        </p:spPr>
        <p:style>
          <a:lnRef idx="0"/>
          <a:fillRef idx="0"/>
          <a:effectRef idx="0"/>
          <a:fontRef idx="minor"/>
        </p:style>
        <p:txBody>
          <a:bodyPr lIns="90000" rIns="90000" tIns="45000" bIns="45000" anchor="ctr"/>
          <a:p>
            <a:pPr algn="ct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d25c00"/>
          </a:solidFill>
          <a:ln>
            <a:noFill/>
          </a:ln>
        </p:spPr>
        <p:style>
          <a:lnRef idx="0"/>
          <a:fillRef idx="0"/>
          <a:effectRef idx="0"/>
          <a:fontRef idx="minor"/>
        </p:style>
        <p:txBody>
          <a:bodyPr lIns="90000" rIns="90000" tIns="45000" bIns="45000" anchor="ctr"/>
          <a:p>
            <a:pPr algn="ctr"/>
            <a:r>
              <a:rPr b="0" lang="en-US" sz="2200" spc="-1" strike="noStrike">
                <a:solidFill>
                  <a:srgbClr val="000000"/>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e2e2e2"/>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b5ad00"/>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b5ad00"/>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b5ad00"/>
          </a:solidFill>
          <a:ln>
            <a:noFill/>
          </a:ln>
        </p:spPr>
        <p:style>
          <a:lnRef idx="0"/>
          <a:fillRef idx="0"/>
          <a:effectRef idx="0"/>
          <a:fontRef idx="minor"/>
        </p:style>
        <p:txBody>
          <a:bodyPr wrap="none" lIns="90000" rIns="90000" tIns="45000" bIns="45000" anchor="ctr"/>
          <a:p>
            <a:pPr algn="ctr"/>
            <a:r>
              <a:rPr b="1"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solidFill>
            <a:srgbClr val="e2e2e2"/>
          </a:solidFill>
          <a:ln>
            <a:solidFill>
              <a:srgbClr val="000000"/>
            </a:solidFill>
          </a:ln>
        </p:spPr>
      </p:sp>
      <p:sp>
        <p:nvSpPr>
          <p:cNvPr id="67" name="CustomShape 10"/>
          <p:cNvSpPr/>
          <p:nvPr/>
        </p:nvSpPr>
        <p:spPr>
          <a:xfrm>
            <a:off x="769500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solidFill>
            <a:srgbClr val="e2e2e2"/>
          </a:solidFill>
          <a:ln>
            <a:solidFill>
              <a:srgbClr val="000000"/>
            </a:solidFill>
          </a:ln>
        </p:spPr>
      </p:sp>
      <p:sp>
        <p:nvSpPr>
          <p:cNvPr id="71" name="TextShape 14"/>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645000"/>
            <a:ext cx="1685160" cy="1685160"/>
          </a:xfrm>
          <a:prstGeom prst="ellipse">
            <a:avLst/>
          </a:prstGeom>
          <a:solidFill>
            <a:srgbClr val="b5ad00"/>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893760"/>
            <a:ext cx="1168560" cy="1168560"/>
          </a:xfrm>
          <a:prstGeom prst="ellipse">
            <a:avLst/>
          </a:prstGeom>
          <a:solidFill>
            <a:srgbClr val="d25c00"/>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456160"/>
            <a:ext cx="1168560" cy="1168560"/>
          </a:xfrm>
          <a:prstGeom prst="ellipse">
            <a:avLst/>
          </a:prstGeom>
          <a:solidFill>
            <a:srgbClr val="d25c00"/>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2360160"/>
            <a:ext cx="1168560" cy="1168560"/>
          </a:xfrm>
          <a:prstGeom prst="ellipse">
            <a:avLst/>
          </a:prstGeom>
          <a:solidFill>
            <a:srgbClr val="d25c00"/>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23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e2e2e2"/>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944080"/>
            <a:ext cx="959040" cy="94752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5082840"/>
            <a:ext cx="959040" cy="95760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flipV="1">
            <a:off x="2864160" y="4477680"/>
            <a:ext cx="963720" cy="10080"/>
          </a:xfrm>
          <a:prstGeom prst="straightConnector1">
            <a:avLst/>
          </a:prstGeom>
          <a:ln>
            <a:solidFill>
              <a:srgbClr val="000000"/>
            </a:solidFill>
            <a:tailEnd len="med" type="triangle" w="med"/>
          </a:ln>
        </p:spPr>
      </p:cxnSp>
      <p:sp>
        <p:nvSpPr>
          <p:cNvPr id="80" name="CustomShape 9"/>
          <p:cNvSpPr/>
          <p:nvPr/>
        </p:nvSpPr>
        <p:spPr>
          <a:xfrm>
            <a:off x="5180400" y="3909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e2e2e2"/>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44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e2e2e2"/>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000000"/>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221472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899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303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899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619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5023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e2e2e2">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000000"/>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3030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000000"/>
            </a:solidFill>
          </a:ln>
        </p:spPr>
        <p:style>
          <a:lnRef idx="0"/>
          <a:fillRef idx="0"/>
          <a:effectRef idx="0"/>
          <a:fontRef idx="minor"/>
        </p:style>
        <p:txBody>
          <a:bodyPr wrap="none" lIns="90000" rIns="90000" tIns="45000" bIns="45000" anchor="ctr"/>
          <a:p>
            <a:pPr algn="ct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84912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b5ad00"/>
          </a:solidFill>
          <a:ln>
            <a:noFill/>
          </a:ln>
        </p:spPr>
        <p:style>
          <a:lnRef idx="0"/>
          <a:fillRef idx="0"/>
          <a:effectRef idx="0"/>
          <a:fontRef idx="minor"/>
        </p:style>
        <p:txBody>
          <a:bodyPr wrap="none"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a:off x="4427640" y="4953240"/>
            <a:ext cx="1818720" cy="3960"/>
          </a:xfrm>
          <a:prstGeom prst="straightConnector1">
            <a:avLst/>
          </a:prstGeom>
          <a:ln>
            <a:solidFill>
              <a:srgbClr val="000000"/>
            </a:solidFill>
            <a:tailEnd len="med" type="triangle" w="med"/>
          </a:ln>
        </p:spPr>
      </p:cxnSp>
      <p:sp>
        <p:nvSpPr>
          <p:cNvPr id="92" name="TextShape 10"/>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4218480"/>
            <a:ext cx="2400840" cy="2401200"/>
          </a:xfrm>
          <a:prstGeom prst="ellipse">
            <a:avLst/>
          </a:prstGeom>
          <a:solidFill>
            <a:srgbClr val="e2e2e2">
              <a:alpha val="70000"/>
            </a:srgbClr>
          </a:solidFill>
          <a:ln>
            <a:noFill/>
          </a:ln>
        </p:spPr>
        <p:style>
          <a:lnRef idx="0"/>
          <a:fillRef idx="0"/>
          <a:effectRef idx="0"/>
          <a:fontRef idx="minor"/>
        </p:style>
        <p:txBody>
          <a:bodyPr lIns="90000" rIns="90000" tIns="45000" bIns="45000" anchor="ctr"/>
          <a:p>
            <a:pPr algn="ctr"/>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53720" y="450108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61792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65440" y="490392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e2e2e2"/>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743920"/>
            <a:ext cx="2401200" cy="2401200"/>
          </a:xfrm>
          <a:prstGeom prst="ellipse">
            <a:avLst/>
          </a:prstGeom>
          <a:solidFill>
            <a:srgbClr val="d25c00">
              <a:alpha val="70000"/>
            </a:srgbClr>
          </a:solidFill>
          <a:ln>
            <a:noFill/>
          </a:ln>
        </p:spPr>
        <p:style>
          <a:lnRef idx="0"/>
          <a:fillRef idx="0"/>
          <a:effectRef idx="0"/>
          <a:fontRef idx="minor"/>
        </p:style>
        <p:txBody>
          <a:bodyPr lIns="90000" rIns="36000" tIns="45000" bIns="45000" anchor="ctr"/>
          <a:p>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85244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743200"/>
            <a:ext cx="2401200" cy="2401200"/>
          </a:xfrm>
          <a:prstGeom prst="ellipse">
            <a:avLst/>
          </a:prstGeom>
          <a:solidFill>
            <a:srgbClr val="b5ad00">
              <a:alpha val="70000"/>
            </a:srgbClr>
          </a:solidFill>
          <a:ln>
            <a:noFill/>
          </a:ln>
        </p:spPr>
        <p:style>
          <a:lnRef idx="0"/>
          <a:fillRef idx="0"/>
          <a:effectRef idx="0"/>
          <a:fontRef idx="minor"/>
        </p:style>
        <p:txBody>
          <a:bodyPr lIns="90000" rIns="3600" tIns="45000" bIns="45000" anchor="ctr"/>
          <a:p>
            <a:r>
              <a:rPr b="1" lang="en-US" sz="2600" spc="-1" strike="noStrike">
                <a:solidFill>
                  <a:srgbClr val="000000"/>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730040"/>
            <a:ext cx="3618000" cy="732960"/>
          </a:xfrm>
          <a:custGeom>
            <a:avLst/>
            <a:gdLst/>
            <a:ahLst/>
            <a:rect l="0" t="0" r="r" b="b"/>
            <a:pathLst>
              <a:path w="10050" h="2036">
                <a:moveTo>
                  <a:pt x="0" y="0"/>
                </a:moveTo>
                <a:lnTo>
                  <a:pt x="2699" y="2035"/>
                </a:lnTo>
                <a:lnTo>
                  <a:pt x="10049" y="2035"/>
                </a:lnTo>
              </a:path>
            </a:pathLst>
          </a:custGeom>
          <a:solidFill>
            <a:srgbClr val="e2e2e2"/>
          </a:solidFill>
          <a:ln>
            <a:solidFill>
              <a:srgbClr val="000000"/>
            </a:solidFill>
          </a:ln>
        </p:spPr>
      </p:sp>
      <p:sp>
        <p:nvSpPr>
          <p:cNvPr id="101" name="Freeform 9"/>
          <p:cNvSpPr/>
          <p:nvPr/>
        </p:nvSpPr>
        <p:spPr>
          <a:xfrm>
            <a:off x="905040" y="2562480"/>
            <a:ext cx="4174560" cy="1166040"/>
          </a:xfrm>
          <a:custGeom>
            <a:avLst/>
            <a:gdLst/>
            <a:ahLst/>
            <a:rect l="0" t="0" r="r" b="b"/>
            <a:pathLst>
              <a:path w="11596" h="3239">
                <a:moveTo>
                  <a:pt x="11595" y="3238"/>
                </a:moveTo>
                <a:lnTo>
                  <a:pt x="9104" y="0"/>
                </a:lnTo>
                <a:lnTo>
                  <a:pt x="0" y="0"/>
                </a:lnTo>
              </a:path>
            </a:pathLst>
          </a:custGeom>
          <a:solidFill>
            <a:srgbClr val="e2e2e2"/>
          </a:solidFill>
          <a:ln>
            <a:solidFill>
              <a:srgbClr val="000000"/>
            </a:solidFill>
          </a:ln>
        </p:spPr>
      </p:sp>
      <p:sp>
        <p:nvSpPr>
          <p:cNvPr id="102" name="TextShape 10"/>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306320" y="218736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e2e2e2"/>
          </a:solidFill>
          <a:ln>
            <a:noFill/>
          </a:ln>
        </p:spPr>
        <p:style>
          <a:lnRef idx="0"/>
          <a:fillRef idx="0"/>
          <a:effectRef idx="0"/>
          <a:fontRef idx="minor"/>
        </p:style>
        <p:txBody>
          <a:bodyPr wrap="none" lIns="90000" rIns="90000" tIns="45000" bIns="45000" anchor="ctr"/>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102680" y="535680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e2e2e2"/>
          </a:solidFill>
          <a:ln>
            <a:noFill/>
          </a:ln>
        </p:spPr>
        <p:style>
          <a:lnRef idx="0"/>
          <a:fillRef idx="0"/>
          <a:effectRef idx="0"/>
          <a:fontRef idx="minor"/>
        </p:style>
      </p:sp>
      <p:sp>
        <p:nvSpPr>
          <p:cNvPr id="105" name="CustomShape 3"/>
          <p:cNvSpPr/>
          <p:nvPr/>
        </p:nvSpPr>
        <p:spPr>
          <a:xfrm>
            <a:off x="4972320" y="336708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d25c00"/>
          </a:solidFill>
          <a:ln>
            <a:noFill/>
          </a:ln>
        </p:spPr>
        <p:style>
          <a:lnRef idx="0"/>
          <a:fillRef idx="0"/>
          <a:effectRef idx="0"/>
          <a:fontRef idx="minor"/>
        </p:style>
        <p:txBody>
          <a:bodyPr wrap="none" lIns="90000" rIns="90000" tIns="45000" bIns="45000" anchor="ctr"/>
          <a:p>
            <a:pPr algn="ctr"/>
            <a:r>
              <a:rPr b="1" lang="en-US" sz="1800" spc="-1" strike="noStrike">
                <a:solidFill>
                  <a:srgbClr val="000000"/>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768320" y="419220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d25c00"/>
          </a:solidFill>
          <a:ln>
            <a:noFill/>
          </a:ln>
        </p:spPr>
        <p:style>
          <a:lnRef idx="0"/>
          <a:fillRef idx="0"/>
          <a:effectRef idx="0"/>
          <a:fontRef idx="minor"/>
        </p:style>
      </p:sp>
      <p:sp>
        <p:nvSpPr>
          <p:cNvPr id="107" name="TextShape 5"/>
          <p:cNvSpPr txBox="1"/>
          <p:nvPr/>
        </p:nvSpPr>
        <p:spPr>
          <a:xfrm>
            <a:off x="2730600" y="457020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600160" y="4530600"/>
            <a:ext cx="2128320" cy="1928880"/>
          </a:xfrm>
          <a:custGeom>
            <a:avLst/>
            <a:gdLst/>
            <a:ahLst/>
            <a:rect l="0" t="0" r="r" b="b"/>
            <a:pathLst>
              <a:path w="5914" h="5360">
                <a:moveTo>
                  <a:pt x="2958" y="5359"/>
                </a:moveTo>
                <a:lnTo>
                  <a:pt x="5913" y="0"/>
                </a:lnTo>
                <a:lnTo>
                  <a:pt x="0" y="0"/>
                </a:lnTo>
                <a:lnTo>
                  <a:pt x="2958" y="5359"/>
                </a:lnTo>
              </a:path>
            </a:pathLst>
          </a:custGeom>
          <a:solidFill>
            <a:srgbClr val="b5ad00"/>
          </a:solidFill>
          <a:ln>
            <a:noFill/>
          </a:ln>
        </p:spPr>
        <p:style>
          <a:lnRef idx="0"/>
          <a:fillRef idx="0"/>
          <a:effectRef idx="0"/>
          <a:fontRef idx="minor"/>
        </p:style>
      </p:sp>
      <p:sp>
        <p:nvSpPr>
          <p:cNvPr id="109" name="CustomShape 7"/>
          <p:cNvSpPr/>
          <p:nvPr/>
        </p:nvSpPr>
        <p:spPr>
          <a:xfrm>
            <a:off x="2396160" y="2206800"/>
            <a:ext cx="2128320" cy="1928880"/>
          </a:xfrm>
          <a:custGeom>
            <a:avLst/>
            <a:gdLst/>
            <a:ahLst/>
            <a:rect l="0" t="0" r="r" b="b"/>
            <a:pathLst>
              <a:path w="5914" h="5360">
                <a:moveTo>
                  <a:pt x="2958" y="0"/>
                </a:moveTo>
                <a:lnTo>
                  <a:pt x="5913" y="5359"/>
                </a:lnTo>
                <a:lnTo>
                  <a:pt x="0" y="5359"/>
                </a:lnTo>
                <a:lnTo>
                  <a:pt x="2958" y="0"/>
                </a:lnTo>
              </a:path>
            </a:pathLst>
          </a:custGeom>
          <a:solidFill>
            <a:srgbClr val="b5ad00"/>
          </a:solidFill>
          <a:ln>
            <a:noFill/>
          </a:ln>
        </p:spPr>
        <p:style>
          <a:lnRef idx="0"/>
          <a:fillRef idx="0"/>
          <a:effectRef idx="0"/>
          <a:fontRef idx="minor"/>
        </p:style>
      </p:sp>
      <p:sp>
        <p:nvSpPr>
          <p:cNvPr id="110" name="TextShape 8"/>
          <p:cNvSpPr txBox="1"/>
          <p:nvPr/>
        </p:nvSpPr>
        <p:spPr>
          <a:xfrm>
            <a:off x="2730960" y="575856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971320" y="5038920"/>
            <a:ext cx="14734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759400" y="3480840"/>
            <a:ext cx="1369080" cy="353880"/>
          </a:xfrm>
          <a:prstGeom prst="rect">
            <a:avLst/>
          </a:prstGeom>
          <a:noFill/>
          <a:ln>
            <a:noFill/>
          </a:ln>
        </p:spPr>
        <p:txBody>
          <a:bodyPr lIns="90000" rIns="90000" tIns="45000" bIns="45000"/>
          <a:p>
            <a:pPr algn="ctr"/>
            <a:r>
              <a:rPr b="1" lang="en-US" sz="1800" spc="-1" strike="noStrike">
                <a:solidFill>
                  <a:srgbClr val="000000"/>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84360" y="217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034600" y="2089440"/>
            <a:ext cx="11880" cy="2149200"/>
          </a:xfrm>
          <a:prstGeom prst="straightConnector1">
            <a:avLst/>
          </a:prstGeom>
          <a:ln w="43200">
            <a:solidFill>
              <a:srgbClr val="b5ad00"/>
            </a:solidFill>
            <a:round/>
            <a:tailEnd len="med" type="triangle" w="med"/>
          </a:ln>
        </p:spPr>
      </p:cxnSp>
      <p:sp>
        <p:nvSpPr>
          <p:cNvPr id="116" name="TextShape 2"/>
          <p:cNvSpPr txBox="1"/>
          <p:nvPr/>
        </p:nvSpPr>
        <p:spPr>
          <a:xfrm>
            <a:off x="5046120" y="1912680"/>
            <a:ext cx="3140280" cy="35388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388000" y="4481280"/>
            <a:ext cx="1215360" cy="353880"/>
          </a:xfrm>
          <a:prstGeom prst="rect">
            <a:avLst/>
          </a:prstGeom>
          <a:noFill/>
          <a:ln>
            <a:noFill/>
          </a:ln>
        </p:spPr>
        <p:txBody>
          <a:bodyPr lIns="90000" rIns="90000" tIns="45000" bIns="45000"/>
          <a:p>
            <a:r>
              <a:rPr b="1" lang="en-US" sz="1800" spc="-1" strike="noStrike">
                <a:solidFill>
                  <a:srgbClr val="000000"/>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818920" y="4660560"/>
            <a:ext cx="360" cy="360"/>
          </a:xfrm>
          <a:prstGeom prst="straightConnector1">
            <a:avLst/>
          </a:prstGeom>
          <a:ln>
            <a:solidFill>
              <a:srgbClr val="000000"/>
            </a:solidFill>
          </a:ln>
        </p:spPr>
      </p:cxnSp>
      <p:cxnSp>
        <p:nvCxnSpPr>
          <p:cNvPr id="119" name="Line 5"/>
          <p:cNvCxnSpPr>
            <a:endCxn id="117" idx="0"/>
          </p:cNvCxnSpPr>
          <p:nvPr/>
        </p:nvCxnSpPr>
        <p:spPr>
          <a:xfrm>
            <a:off x="8788680" y="4511880"/>
            <a:ext cx="30600" cy="149040"/>
          </a:xfrm>
          <a:prstGeom prst="straightConnector1">
            <a:avLst/>
          </a:prstGeom>
          <a:ln w="43200">
            <a:noFill/>
          </a:ln>
        </p:spPr>
      </p:cxnSp>
      <p:sp>
        <p:nvSpPr>
          <p:cNvPr id="120" name="TextShape 6"/>
          <p:cNvSpPr txBox="1"/>
          <p:nvPr/>
        </p:nvSpPr>
        <p:spPr>
          <a:xfrm>
            <a:off x="2484000" y="252360"/>
            <a:ext cx="723600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3240000" y="3469680"/>
            <a:ext cx="658800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2023-09-04T05:55:52Z</dcterms:created>
  <dc:creator/>
  <dc:description>Apple of four different kinds on the flat. Nice template for presentations on diet, food, fruit, healthy diet, etc.&lt;a href="http://templates.redoffice.com/template/cateShow.php?class=mb&amp;categoryid=116&amp;sid=5775"&gt;more about Food Impress Templates&lt;/a&gt;.</dc:description>
  <cp:keywords>presentation background Presentation Red Green Apple Fruit Redoffice Templates Redoffice.com</cp:keywords>
  <dc:language>en-US</dc:language>
  <cp:lastModifiedBy/>
  <cp:revision>1</cp:revision>
  <dc:subject>&lt;a href="http://templates.redoffice.com/template/cateShow.php?class=mb&amp;categoryid=116&amp;sid=5775"&gt;Food&lt;/a&gt;</dc:subject>
  <dc:title>Apple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