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E766E46-9578-4985-8449-5BF63A86B51C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2023-09-04T06:36:51Z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Arc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