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9E18F47-7AEF-488E-B776-2EC444D30211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2023-09-04T06:37:17Z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arc_flower_gray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