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96730B9-B264-4BA2-91E2-08FFD1F3262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2023-09-04T06:32:23Z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arc_flower_green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