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345FC07C-1C13-4A00-A375-8F31E11FB779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transition spd="med">
    <p:dissolv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2023-09-04T06:37:43Z</dcterms:created>
  <dc:creator/>
  <dc:description>Ochi Takashi (hagetaka0)</dc:description>
  <cp:keywords>simple background template Impress</cp:keywords>
  <dc:language>en-US</dc:language>
  <cp:lastModifiedBy/>
  <cp:revision>1</cp:revision>
  <dc:subject>simple background</dc:subject>
  <dc:title>arc_flower_pink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href="http://www.youtube.com/hagetaka0&gt;YouTube - hagetaka0's Channel&lt;/a&gt;</vt:lpwstr>
  </property>
</Properties>
</file>