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8DE6381-D71F-49C9-A289-9C4C0BF61ACA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2023-09-04T06:32:51Z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arc_flower_violet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