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slides/_rels/slide1.xml.rels" ContentType="application/vnd.openxmlformats-package.relationships+xml"/>
  <Override PartName="/ppt/slides/slide1.xml" ContentType="application/vnd.openxmlformats-officedocument.presentationml.slide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_rels/presentation.xml.rels" ContentType="application/vnd.openxmlformats-package.relationships+xml"/>
  <Override PartName="/ppt/media/image1.jpeg" ContentType="image/jpeg"/>
  <Override PartName="/ppt/theme/theme1.xml" ContentType="application/vnd.openxmlformats-officedocument.theme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10080625" cy="7559675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164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57120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63804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663804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57120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50400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n-US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spcAft>
                <a:spcPts val="113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8000">
              <a:spcAft>
                <a:spcPts val="850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spcAft>
                <a:spcPts val="283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22736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A9065983-61E8-40B4-918E-6C1176922EA0}" type="slidenum"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transition spd="med">
    <p:dissolve/>
  </p:transition>
  <p:timing>
    <p:tnLst>
      <p:par>
        <p:cTn id="1" dur="indefinite" restart="never" nodeType="tmRoot">
          <p:childTnLst>
            <p:seq>
              <p:cTn id="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2023-09-04T06:41:47Z</dcterms:created>
  <dc:creator/>
  <dc:description>Ochi Takashi (hagetaka0)</dc:description>
  <cp:keywords>simple background template Impress line</cp:keywords>
  <dc:language>en-US</dc:language>
  <cp:lastModifiedBy/>
  <cp:revision>1</cp:revision>
  <dc:subject>simple background</dc:subject>
  <dc:title>arc_line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icense">
    <vt:lpwstr>&lt;a href="http://www.youtube.com/hagetaka0&gt;YouTube - hagetaka0's Channel&lt;/a&gt;</vt:lpwstr>
  </property>
</Properties>
</file>