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4637B4D-9519-4166-A0A3-5509208B549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2023-09-04T06:45:17Z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arc_misty_blue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