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32DF4DE-BABA-4AB4-A78F-329C309876A0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2023-09-04T06:40:29Z</dcterms:created>
  <dc:creator/>
  <dc:description>Ochi Takashi (hagetaka0)</dc:description>
  <cp:keywords>simple background template Impress misty</cp:keywords>
  <dc:language>en-US</dc:language>
  <cp:lastModifiedBy/>
  <cp:revision>1</cp:revision>
  <dc:subject>simple background</dc:subject>
  <dc:title>arc_misty_gray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