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CD205E7-C77B-4655-ADDA-3ADFAC043B0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2023-09-04T06:46:35Z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arc_misty_mono_green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