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39DDE194-6EC7-409F-B403-29F189A7F3DA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ransition spd="med"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LibreOffice/5.3.6.1$Linux_X86_64 LibreOffice_project/30$Build-1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2023-09-04T06:44:50Z</dcterms:created>
  <dc:creator/>
  <dc:description>Ochi Takashi (hagetaka0)</dc:description>
  <cp:keywords>simple background template Impress vivid</cp:keywords>
  <dc:language>en-US</dc:language>
  <cp:lastModifiedBy/>
  <cp:revision>1</cp:revision>
  <dc:subject>simple background</dc:subject>
  <dc:title>arc_misty_mono_vivid_green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">
    <vt:lpwstr>&lt;a href="http://www.youtube.com/hagetaka0&gt;YouTube - hagetaka0's Channel&lt;/a&gt;</vt:lpwstr>
  </property>
</Properties>
</file>