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png" ContentType="image/png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717840" y="5535000"/>
            <a:ext cx="540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77684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739368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739368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77684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216000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717840" y="5535000"/>
            <a:ext cx="540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77684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739368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739368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477684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216000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717840" y="5535000"/>
            <a:ext cx="540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77684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739368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739368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477684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216000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ubTitle"/>
          </p:nvPr>
        </p:nvSpPr>
        <p:spPr>
          <a:xfrm>
            <a:off x="717840" y="5535000"/>
            <a:ext cx="540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477684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739368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739368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body"/>
          </p:nvPr>
        </p:nvSpPr>
        <p:spPr>
          <a:xfrm>
            <a:off x="477684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body"/>
          </p:nvPr>
        </p:nvSpPr>
        <p:spPr>
          <a:xfrm>
            <a:off x="216000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ubTitle"/>
          </p:nvPr>
        </p:nvSpPr>
        <p:spPr>
          <a:xfrm>
            <a:off x="717840" y="5535000"/>
            <a:ext cx="540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328860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2160000" y="1852920"/>
            <a:ext cx="774000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126120" y="13500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612612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2160000" y="1852920"/>
            <a:ext cx="377676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717840" y="553500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216000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77684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7393680" y="13500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body"/>
          </p:nvPr>
        </p:nvSpPr>
        <p:spPr>
          <a:xfrm>
            <a:off x="739368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 type="body"/>
          </p:nvPr>
        </p:nvSpPr>
        <p:spPr>
          <a:xfrm>
            <a:off x="477684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PlaceHolder 7"/>
          <p:cNvSpPr>
            <a:spLocks noGrp="1"/>
          </p:cNvSpPr>
          <p:nvPr>
            <p:ph type="body"/>
          </p:nvPr>
        </p:nvSpPr>
        <p:spPr>
          <a:xfrm>
            <a:off x="2160000" y="1852920"/>
            <a:ext cx="2491920" cy="1568520"/>
          </a:xfrm>
          <a:prstGeom prst="rect">
            <a:avLst/>
          </a:prstGeom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360000" y="1890000"/>
            <a:ext cx="1890000" cy="189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68360" y="162000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3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3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3105000"/>
            <a:ext cx="9071640" cy="32886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632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4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0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0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0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400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447360" y="516492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722736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7DEF8B18-869E-4A5D-8B75-AE27794FFCC5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Rectangle 7"/>
          <p:cNvSpPr/>
          <p:nvPr/>
        </p:nvSpPr>
        <p:spPr>
          <a:xfrm>
            <a:off x="0" y="2565000"/>
            <a:ext cx="10080000" cy="27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7" name="Rectangle 8"/>
          <p:cNvSpPr/>
          <p:nvPr/>
        </p:nvSpPr>
        <p:spPr>
          <a:xfrm>
            <a:off x="0" y="2835000"/>
            <a:ext cx="10080000" cy="27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8" name="Rectangle 9"/>
          <p:cNvSpPr/>
          <p:nvPr/>
        </p:nvSpPr>
        <p:spPr>
          <a:xfrm>
            <a:off x="0" y="2640600"/>
            <a:ext cx="10080000" cy="39708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dt"/>
          </p:nvPr>
        </p:nvSpPr>
        <p:spPr>
          <a:xfrm>
            <a:off x="50400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/>
          </p:nvPr>
        </p:nvSpPr>
        <p:spPr>
          <a:xfrm>
            <a:off x="3447360" y="516492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/>
          </p:nvPr>
        </p:nvSpPr>
        <p:spPr>
          <a:xfrm>
            <a:off x="722736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CF80B1D1-056C-481E-B4F3-5959676941CF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Rectangle 4"/>
          <p:cNvSpPr/>
          <p:nvPr/>
        </p:nvSpPr>
        <p:spPr>
          <a:xfrm>
            <a:off x="0" y="0"/>
            <a:ext cx="10080000" cy="1080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49" name="CustomShape 5"/>
          <p:cNvSpPr/>
          <p:nvPr/>
        </p:nvSpPr>
        <p:spPr>
          <a:xfrm>
            <a:off x="0" y="809640"/>
            <a:ext cx="1440000" cy="540000"/>
          </a:xfrm>
          <a:custGeom>
            <a:avLst/>
            <a:gdLst/>
            <a:ahLst/>
            <a:rect l="0" t="0" r="r" b="b"/>
            <a:pathLst>
              <a:path w="4001" h="1502">
                <a:moveTo>
                  <a:pt x="2000" y="0"/>
                </a:moveTo>
                <a:lnTo>
                  <a:pt x="4000" y="1501"/>
                </a:lnTo>
                <a:lnTo>
                  <a:pt x="0" y="1501"/>
                </a:lnTo>
                <a:lnTo>
                  <a:pt x="200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6"/>
          <p:cNvSpPr/>
          <p:nvPr/>
        </p:nvSpPr>
        <p:spPr>
          <a:xfrm>
            <a:off x="0" y="944640"/>
            <a:ext cx="1440000" cy="540000"/>
          </a:xfrm>
          <a:custGeom>
            <a:avLst/>
            <a:gdLst/>
            <a:ahLst/>
            <a:rect l="0" t="0" r="r" b="b"/>
            <a:pathLst>
              <a:path w="4001" h="1502">
                <a:moveTo>
                  <a:pt x="2000" y="0"/>
                </a:moveTo>
                <a:lnTo>
                  <a:pt x="4000" y="1501"/>
                </a:lnTo>
                <a:lnTo>
                  <a:pt x="0" y="1501"/>
                </a:lnTo>
                <a:lnTo>
                  <a:pt x="2000" y="0"/>
                </a:lnTo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Rectangle 7"/>
          <p:cNvSpPr/>
          <p:nvPr/>
        </p:nvSpPr>
        <p:spPr>
          <a:xfrm>
            <a:off x="0" y="1215000"/>
            <a:ext cx="10080000" cy="27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52" name="PlaceHolder 8"/>
          <p:cNvSpPr>
            <a:spLocks noGrp="1"/>
          </p:cNvSpPr>
          <p:nvPr>
            <p:ph type="body"/>
          </p:nvPr>
        </p:nvSpPr>
        <p:spPr>
          <a:xfrm>
            <a:off x="504000" y="1485000"/>
            <a:ext cx="9071640" cy="32886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850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632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420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title"/>
          </p:nvPr>
        </p:nvSpPr>
        <p:spPr>
          <a:xfrm>
            <a:off x="180000" y="0"/>
            <a:ext cx="972000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33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33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1"/>
          <p:cNvSpPr/>
          <p:nvPr/>
        </p:nvSpPr>
        <p:spPr>
          <a:xfrm>
            <a:off x="360000" y="243000"/>
            <a:ext cx="9072000" cy="945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91" name="Rectangle 2"/>
          <p:cNvSpPr/>
          <p:nvPr/>
        </p:nvSpPr>
        <p:spPr>
          <a:xfrm>
            <a:off x="360000" y="5130000"/>
            <a:ext cx="9072000" cy="540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92" name="PlaceHolder 3"/>
          <p:cNvSpPr>
            <a:spLocks noGrp="1"/>
          </p:cNvSpPr>
          <p:nvPr>
            <p:ph type="title"/>
          </p:nvPr>
        </p:nvSpPr>
        <p:spPr>
          <a:xfrm>
            <a:off x="360000" y="24084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33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33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60000" y="1326240"/>
            <a:ext cx="9071640" cy="32886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850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1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632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420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dt"/>
          </p:nvPr>
        </p:nvSpPr>
        <p:spPr>
          <a:xfrm>
            <a:off x="36000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ftr"/>
          </p:nvPr>
        </p:nvSpPr>
        <p:spPr>
          <a:xfrm>
            <a:off x="3303360" y="516492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sldNum"/>
          </p:nvPr>
        </p:nvSpPr>
        <p:spPr>
          <a:xfrm>
            <a:off x="7083360" y="516492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C7F7DE5D-E5D3-4010-81FB-FCFC2885509A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7" name="CustomShape 8"/>
          <p:cNvSpPr/>
          <p:nvPr/>
        </p:nvSpPr>
        <p:spPr>
          <a:xfrm rot="16200000">
            <a:off x="9101160" y="573120"/>
            <a:ext cx="675000" cy="337680"/>
          </a:xfrm>
          <a:custGeom>
            <a:avLst/>
            <a:gdLst/>
            <a:ahLst/>
            <a:rect l="0" t="0" r="r" b="b"/>
            <a:pathLst>
              <a:path w="1877" h="940">
                <a:moveTo>
                  <a:pt x="938" y="0"/>
                </a:moveTo>
                <a:lnTo>
                  <a:pt x="1876" y="939"/>
                </a:lnTo>
                <a:lnTo>
                  <a:pt x="0" y="939"/>
                </a:lnTo>
                <a:lnTo>
                  <a:pt x="938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Rectangle 9"/>
          <p:cNvSpPr/>
          <p:nvPr/>
        </p:nvSpPr>
        <p:spPr>
          <a:xfrm rot="16200000">
            <a:off x="6975000" y="2565000"/>
            <a:ext cx="5670000" cy="54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99" name="CustomShape 10"/>
          <p:cNvSpPr/>
          <p:nvPr/>
        </p:nvSpPr>
        <p:spPr>
          <a:xfrm rot="16200000">
            <a:off x="9213840" y="573480"/>
            <a:ext cx="675000" cy="337320"/>
          </a:xfrm>
          <a:custGeom>
            <a:avLst/>
            <a:gdLst/>
            <a:ahLst/>
            <a:rect l="0" t="0" r="r" b="b"/>
            <a:pathLst>
              <a:path w="1877" h="939">
                <a:moveTo>
                  <a:pt x="938" y="0"/>
                </a:moveTo>
                <a:lnTo>
                  <a:pt x="1876" y="938"/>
                </a:lnTo>
                <a:lnTo>
                  <a:pt x="0" y="938"/>
                </a:lnTo>
                <a:lnTo>
                  <a:pt x="938" y="0"/>
                </a:lnTo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"/>
          <p:cNvSpPr/>
          <p:nvPr/>
        </p:nvSpPr>
        <p:spPr>
          <a:xfrm>
            <a:off x="5256000" y="1215000"/>
            <a:ext cx="4825440" cy="3915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137" name="Rectangle 2"/>
          <p:cNvSpPr/>
          <p:nvPr/>
        </p:nvSpPr>
        <p:spPr>
          <a:xfrm>
            <a:off x="0" y="1215000"/>
            <a:ext cx="4825440" cy="3915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138" name="PlaceHolder 3"/>
          <p:cNvSpPr>
            <a:spLocks noGrp="1"/>
          </p:cNvSpPr>
          <p:nvPr>
            <p:ph type="dt"/>
          </p:nvPr>
        </p:nvSpPr>
        <p:spPr>
          <a:xfrm>
            <a:off x="468000" y="522504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ftr"/>
          </p:nvPr>
        </p:nvSpPr>
        <p:spPr>
          <a:xfrm>
            <a:off x="3411360" y="522504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sldNum"/>
          </p:nvPr>
        </p:nvSpPr>
        <p:spPr>
          <a:xfrm>
            <a:off x="7191360" y="522504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C49E0789-F320-4D10-81B0-C23E09C07F48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1" name="CustomShape 6"/>
          <p:cNvSpPr/>
          <p:nvPr/>
        </p:nvSpPr>
        <p:spPr>
          <a:xfrm rot="16200000">
            <a:off x="4359960" y="3115440"/>
            <a:ext cx="900000" cy="338400"/>
          </a:xfrm>
          <a:custGeom>
            <a:avLst/>
            <a:gdLst/>
            <a:ahLst/>
            <a:rect l="0" t="0" r="r" b="b"/>
            <a:pathLst>
              <a:path w="2502" h="942">
                <a:moveTo>
                  <a:pt x="1250" y="0"/>
                </a:moveTo>
                <a:lnTo>
                  <a:pt x="2501" y="941"/>
                </a:lnTo>
                <a:lnTo>
                  <a:pt x="0" y="941"/>
                </a:lnTo>
                <a:lnTo>
                  <a:pt x="125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7"/>
          <p:cNvSpPr/>
          <p:nvPr/>
        </p:nvSpPr>
        <p:spPr>
          <a:xfrm rot="16200000">
            <a:off x="4472640" y="3115440"/>
            <a:ext cx="900000" cy="338400"/>
          </a:xfrm>
          <a:custGeom>
            <a:avLst/>
            <a:gdLst/>
            <a:ahLst/>
            <a:rect l="0" t="0" r="r" b="b"/>
            <a:pathLst>
              <a:path w="2502" h="942">
                <a:moveTo>
                  <a:pt x="1250" y="0"/>
                </a:moveTo>
                <a:lnTo>
                  <a:pt x="2501" y="941"/>
                </a:lnTo>
                <a:lnTo>
                  <a:pt x="0" y="941"/>
                </a:lnTo>
                <a:lnTo>
                  <a:pt x="1250" y="0"/>
                </a:lnTo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8"/>
          <p:cNvSpPr/>
          <p:nvPr/>
        </p:nvSpPr>
        <p:spPr>
          <a:xfrm rot="5400000">
            <a:off x="4832280" y="3115440"/>
            <a:ext cx="900000" cy="338400"/>
          </a:xfrm>
          <a:custGeom>
            <a:avLst/>
            <a:gdLst/>
            <a:ahLst/>
            <a:rect l="0" t="0" r="r" b="b"/>
            <a:pathLst>
              <a:path w="2502" h="942">
                <a:moveTo>
                  <a:pt x="1250" y="0"/>
                </a:moveTo>
                <a:lnTo>
                  <a:pt x="2501" y="941"/>
                </a:lnTo>
                <a:lnTo>
                  <a:pt x="0" y="941"/>
                </a:lnTo>
                <a:lnTo>
                  <a:pt x="125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CustomShape 9"/>
          <p:cNvSpPr/>
          <p:nvPr/>
        </p:nvSpPr>
        <p:spPr>
          <a:xfrm rot="5400000">
            <a:off x="4719960" y="3115800"/>
            <a:ext cx="900000" cy="338400"/>
          </a:xfrm>
          <a:custGeom>
            <a:avLst/>
            <a:gdLst/>
            <a:ahLst/>
            <a:rect l="0" t="0" r="r" b="b"/>
            <a:pathLst>
              <a:path w="2502" h="942">
                <a:moveTo>
                  <a:pt x="1250" y="0"/>
                </a:moveTo>
                <a:lnTo>
                  <a:pt x="2501" y="941"/>
                </a:lnTo>
                <a:lnTo>
                  <a:pt x="0" y="941"/>
                </a:lnTo>
                <a:lnTo>
                  <a:pt x="1250" y="0"/>
                </a:lnTo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PlaceHolder 10"/>
          <p:cNvSpPr>
            <a:spLocks noGrp="1"/>
          </p:cNvSpPr>
          <p:nvPr>
            <p:ph type="title"/>
          </p:nvPr>
        </p:nvSpPr>
        <p:spPr>
          <a:xfrm>
            <a:off x="468360" y="13500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3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3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Rectangle 11"/>
          <p:cNvSpPr/>
          <p:nvPr/>
        </p:nvSpPr>
        <p:spPr>
          <a:xfrm rot="16200000">
            <a:off x="3088080" y="3037320"/>
            <a:ext cx="3915000" cy="27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147" name="PlaceHolder 12"/>
          <p:cNvSpPr>
            <a:spLocks noGrp="1"/>
          </p:cNvSpPr>
          <p:nvPr>
            <p:ph type="body"/>
          </p:nvPr>
        </p:nvSpPr>
        <p:spPr>
          <a:xfrm>
            <a:off x="0" y="1350000"/>
            <a:ext cx="10080000" cy="32886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850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1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632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420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07"/>
              </a:spcAft>
              <a:buClr>
                <a:srgbClr val="ffffff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body"/>
          </p:nvPr>
        </p:nvSpPr>
        <p:spPr>
          <a:xfrm>
            <a:off x="2160000" y="135000"/>
            <a:ext cx="7740000" cy="32886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850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632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420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07"/>
              </a:spcAft>
              <a:buClr>
                <a:srgbClr val="000000"/>
              </a:buClr>
              <a:buFont typeface="Segoe UI"/>
              <a:buChar char="♦"/>
            </a:pPr>
            <a:r>
              <a:rPr b="0" lang="pt-BR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dt"/>
          </p:nvPr>
        </p:nvSpPr>
        <p:spPr>
          <a:xfrm>
            <a:off x="1980000" y="514404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ftr"/>
          </p:nvPr>
        </p:nvSpPr>
        <p:spPr>
          <a:xfrm>
            <a:off x="4365000" y="514404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sldNum"/>
          </p:nvPr>
        </p:nvSpPr>
        <p:spPr>
          <a:xfrm>
            <a:off x="7551720" y="514404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364E7FA1-0ED0-4D83-9130-395B62D046D9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8" name="Rectangle 5"/>
          <p:cNvSpPr/>
          <p:nvPr/>
        </p:nvSpPr>
        <p:spPr>
          <a:xfrm rot="5400000">
            <a:off x="-2655000" y="2655000"/>
            <a:ext cx="5670000" cy="36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189" name="Rectangle 6"/>
          <p:cNvSpPr/>
          <p:nvPr/>
        </p:nvSpPr>
        <p:spPr>
          <a:xfrm rot="5400000">
            <a:off x="-1575000" y="2115000"/>
            <a:ext cx="5670000" cy="1440000"/>
          </a:xfrm>
          <a:prstGeom prst="rect">
            <a:avLst/>
          </a:prstGeom>
          <a:solidFill>
            <a:srgbClr val="0099ff"/>
          </a:solidFill>
          <a:ln>
            <a:noFill/>
          </a:ln>
        </p:spPr>
      </p:sp>
      <p:sp>
        <p:nvSpPr>
          <p:cNvPr id="190" name="CustomShape 7"/>
          <p:cNvSpPr/>
          <p:nvPr/>
        </p:nvSpPr>
        <p:spPr>
          <a:xfrm rot="5400000">
            <a:off x="90000" y="269640"/>
            <a:ext cx="1080000" cy="540000"/>
          </a:xfrm>
          <a:custGeom>
            <a:avLst/>
            <a:gdLst/>
            <a:ahLst/>
            <a:rect l="0" t="0" r="r" b="b"/>
            <a:pathLst>
              <a:path w="3002" h="1502">
                <a:moveTo>
                  <a:pt x="1500" y="0"/>
                </a:moveTo>
                <a:lnTo>
                  <a:pt x="3001" y="1501"/>
                </a:lnTo>
                <a:lnTo>
                  <a:pt x="0" y="1501"/>
                </a:lnTo>
                <a:lnTo>
                  <a:pt x="150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CustomShape 8"/>
          <p:cNvSpPr/>
          <p:nvPr/>
        </p:nvSpPr>
        <p:spPr>
          <a:xfrm rot="5400000">
            <a:off x="-90000" y="270000"/>
            <a:ext cx="1080000" cy="540000"/>
          </a:xfrm>
          <a:custGeom>
            <a:avLst/>
            <a:gdLst/>
            <a:ahLst/>
            <a:rect l="0" t="0" r="r" b="b"/>
            <a:pathLst>
              <a:path w="3002" h="1502">
                <a:moveTo>
                  <a:pt x="1500" y="0"/>
                </a:moveTo>
                <a:lnTo>
                  <a:pt x="3001" y="1501"/>
                </a:lnTo>
                <a:lnTo>
                  <a:pt x="0" y="1501"/>
                </a:lnTo>
                <a:lnTo>
                  <a:pt x="1500" y="0"/>
                </a:lnTo>
              </a:path>
            </a:pathLst>
          </a:custGeom>
          <a:solidFill>
            <a:srgbClr val="99cc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PlaceHolder 9"/>
          <p:cNvSpPr>
            <a:spLocks noGrp="1"/>
          </p:cNvSpPr>
          <p:nvPr>
            <p:ph type="title"/>
          </p:nvPr>
        </p:nvSpPr>
        <p:spPr>
          <a:xfrm rot="16200000">
            <a:off x="-1350720" y="2203920"/>
            <a:ext cx="540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3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468360" y="162000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TextShape 2"/>
          <p:cNvSpPr txBox="1"/>
          <p:nvPr/>
        </p:nvSpPr>
        <p:spPr>
          <a:xfrm>
            <a:off x="504000" y="3105000"/>
            <a:ext cx="9071640" cy="1755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180000" y="0"/>
            <a:ext cx="9720000" cy="94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3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TextShape 2"/>
          <p:cNvSpPr txBox="1"/>
          <p:nvPr/>
        </p:nvSpPr>
        <p:spPr>
          <a:xfrm>
            <a:off x="504000" y="1485000"/>
            <a:ext cx="9071640" cy="328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360000" y="24084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3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TextShape 2"/>
          <p:cNvSpPr txBox="1"/>
          <p:nvPr/>
        </p:nvSpPr>
        <p:spPr>
          <a:xfrm>
            <a:off x="360000" y="1326240"/>
            <a:ext cx="9071640" cy="328860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txBody>
          <a:bodyPr lIns="0" rIns="0" tIns="0" bIns="0"/>
          <a:p>
            <a:endParaRPr b="0" lang="pt-BR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Shape 1"/>
          <p:cNvSpPr txBox="1"/>
          <p:nvPr/>
        </p:nvSpPr>
        <p:spPr>
          <a:xfrm>
            <a:off x="468360" y="135000"/>
            <a:ext cx="9071640" cy="94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TextShape 2"/>
          <p:cNvSpPr txBox="1"/>
          <p:nvPr/>
        </p:nvSpPr>
        <p:spPr>
          <a:xfrm>
            <a:off x="0" y="1323000"/>
            <a:ext cx="4680000" cy="374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pt-BR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1"/>
          <a:stretch/>
        </p:blipFill>
        <p:spPr>
          <a:xfrm>
            <a:off x="5508000" y="1323000"/>
            <a:ext cx="4503600" cy="3741840"/>
          </a:xfrm>
          <a:prstGeom prst="rect">
            <a:avLst/>
          </a:prstGeom>
          <a:ln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 rot="16200000">
            <a:off x="-1351080" y="2203560"/>
            <a:ext cx="540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3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2019-01-27T17:10:56Z</dcterms:created>
  <dc:creator/>
  <dc:description>Apresentação em tons de azul com um detalhe triangular indicativo</dc:description>
  <cp:keywords>apresentação azul triangular</cp:keywords>
  <dc:language>en-US</dc:language>
  <cp:lastModifiedBy/>
  <cp:revision>1</cp:revision>
  <dc:subject>Apresentação</dc:subject>
  <dc:title>Azul Triangular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href="https://creativecommons.org/licenses/by-sa/3.0/"&gt;This work is licensed under a Creative Commons Attribution-ShareAlike 3.0 Unported License.&lt;/a&gt;</vt:lpwstr>
  </property>
</Properties>
</file>