
<file path=[Content_Types].xml><?xml version="1.0" encoding="utf-8"?>
<Types xmlns="http://schemas.openxmlformats.org/package/2006/content-types">
  <Override PartName="/_rels/.rels" ContentType="application/vnd.openxmlformats-package.relationships+xml"/>
  <Override PartName="/ppt/notesSlides/_rels/notesSlide1.xml.rels" ContentType="application/vnd.openxmlformats-package.relationships+xml"/>
  <Override PartName="/ppt/notesSlides/notesSlide1.xml" ContentType="application/vnd.openxmlformats-officedocument.presentationml.notesSlide+xml"/>
  <Override PartName="/ppt/_rels/presentation.xml.rels" ContentType="application/vnd.openxmlformats-package.relationships+xml"/>
  <Override PartName="/ppt/media/image1.png" ContentType="image/png"/>
  <Override PartName="/ppt/slides/_rels/slide1.xml.rels" ContentType="application/vnd.openxmlformats-package.relationships+xml"/>
  <Override PartName="/ppt/slides/slide1.xml" ContentType="application/vnd.openxmlformats-officedocument.presentationml.slide+xml"/>
  <Override PartName="/ppt/slideLayouts/slideLayout139.xml" ContentType="application/vnd.openxmlformats-officedocument.presentationml.slideLayout+xml"/>
  <Override PartName="/ppt/slideLayouts/slideLayout129.xml" ContentType="application/vnd.openxmlformats-officedocument.presentationml.slideLayout+xml"/>
  <Override PartName="/ppt/slideLayouts/slideLayout119.xml" ContentType="application/vnd.openxmlformats-officedocument.presentationml.slideLayout+xml"/>
  <Override PartName="/ppt/slideLayouts/slideLayout118.xml" ContentType="application/vnd.openxmlformats-officedocument.presentationml.slideLayout+xml"/>
  <Override PartName="/ppt/slideLayouts/slideLayout117.xml" ContentType="application/vnd.openxmlformats-officedocument.presentationml.slideLayout+xml"/>
  <Override PartName="/ppt/slideLayouts/slideLayout116.xml" ContentType="application/vnd.openxmlformats-officedocument.presentationml.slideLayout+xml"/>
  <Override PartName="/ppt/slideLayouts/slideLayout115.xml" ContentType="application/vnd.openxmlformats-officedocument.presentationml.slideLayout+xml"/>
  <Override PartName="/ppt/slideLayouts/slideLayout114.xml" ContentType="application/vnd.openxmlformats-officedocument.presentationml.slideLayout+xml"/>
  <Override PartName="/ppt/slideLayouts/slideLayout113.xml" ContentType="application/vnd.openxmlformats-officedocument.presentationml.slideLayout+xml"/>
  <Override PartName="/ppt/slideLayouts/slideLayout112.xml" ContentType="application/vnd.openxmlformats-officedocument.presentationml.slideLayout+xml"/>
  <Override PartName="/ppt/slideLayouts/slideLayout111.xml" ContentType="application/vnd.openxmlformats-officedocument.presentationml.slideLayout+xml"/>
  <Override PartName="/ppt/slideLayouts/slideLayout109.xml" ContentType="application/vnd.openxmlformats-officedocument.presentationml.slideLayout+xml"/>
  <Override PartName="/ppt/slideLayouts/slideLayout108.xml" ContentType="application/vnd.openxmlformats-officedocument.presentationml.slideLayout+xml"/>
  <Override PartName="/ppt/slideLayouts/slideLayout107.xml" ContentType="application/vnd.openxmlformats-officedocument.presentationml.slideLayout+xml"/>
  <Override PartName="/ppt/slideLayouts/slideLayout106.xml" ContentType="application/vnd.openxmlformats-officedocument.presentationml.slideLayout+xml"/>
  <Override PartName="/ppt/slideLayouts/slideLayout105.xml" ContentType="application/vnd.openxmlformats-officedocument.presentationml.slideLayout+xml"/>
  <Override PartName="/ppt/slideLayouts/slideLayout104.xml" ContentType="application/vnd.openxmlformats-officedocument.presentationml.slideLayout+xml"/>
  <Override PartName="/ppt/slideLayouts/slideLayout103.xml" ContentType="application/vnd.openxmlformats-officedocument.presentationml.slideLayout+xml"/>
  <Override PartName="/ppt/slideLayouts/slideLayout102.xml" ContentType="application/vnd.openxmlformats-officedocument.presentationml.slideLayout+xml"/>
  <Override PartName="/ppt/slideLayouts/slideLayout101.xml" ContentType="application/vnd.openxmlformats-officedocument.presentationml.slideLayout+xml"/>
  <Override PartName="/ppt/slideLayouts/slideLayout100.xml" ContentType="application/vnd.openxmlformats-officedocument.presentationml.slideLayout+xml"/>
  <Override PartName="/ppt/slideLayouts/slideLayout99.xml" ContentType="application/vnd.openxmlformats-officedocument.presentationml.slideLayout+xml"/>
  <Override PartName="/ppt/slideLayouts/slideLayout98.xml" ContentType="application/vnd.openxmlformats-officedocument.presentationml.slideLayout+xml"/>
  <Override PartName="/ppt/slideLayouts/slideLayout97.xml" ContentType="application/vnd.openxmlformats-officedocument.presentationml.slideLayout+xml"/>
  <Override PartName="/ppt/slideLayouts/slideLayout46.xml" ContentType="application/vnd.openxmlformats-officedocument.presentationml.slideLayout+xml"/>
  <Override PartName="/ppt/slideLayouts/slideLayout5.xml" ContentType="application/vnd.openxmlformats-officedocument.presentationml.slideLayout+xml"/>
  <Override PartName="/ppt/slideLayouts/slideLayout45.xml" ContentType="application/vnd.openxmlformats-officedocument.presentationml.slideLayout+xml"/>
  <Override PartName="/ppt/slideLayouts/slideLayout4.xml" ContentType="application/vnd.openxmlformats-officedocument.presentationml.slideLayout+xml"/>
  <Override PartName="/ppt/slideLayouts/slideLayout44.xml" ContentType="application/vnd.openxmlformats-officedocument.presentationml.slideLayout+xml"/>
  <Override PartName="/ppt/slideLayouts/slideLayout43.xml" ContentType="application/vnd.openxmlformats-officedocument.presentationml.slideLayout+xml"/>
  <Override PartName="/ppt/slideLayouts/slideLayout42.xml" ContentType="application/vnd.openxmlformats-officedocument.presentationml.slideLayout+xml"/>
  <Override PartName="/ppt/slideLayouts/slideLayout41.xml" ContentType="application/vnd.openxmlformats-officedocument.presentationml.slideLayout+xml"/>
  <Override PartName="/ppt/slideLayouts/slideLayout40.xml" ContentType="application/vnd.openxmlformats-officedocument.presentationml.slideLayout+xml"/>
  <Override PartName="/ppt/slideLayouts/slideLayout39.xml" ContentType="application/vnd.openxmlformats-officedocument.presentationml.slideLayout+xml"/>
  <Override PartName="/ppt/slideLayouts/slideLayout38.xml" ContentType="application/vnd.openxmlformats-officedocument.presentationml.slideLayout+xml"/>
  <Override PartName="/ppt/slideLayouts/slideLayout37.xml" ContentType="application/vnd.openxmlformats-officedocument.presentationml.slideLayout+xml"/>
  <Override PartName="/ppt/slideLayouts/slideLayout36.xml" ContentType="application/vnd.openxmlformats-officedocument.presentationml.slideLayout+xml"/>
  <Override PartName="/ppt/slideLayouts/slideLayout144.xml" ContentType="application/vnd.openxmlformats-officedocument.presentationml.slideLayout+xml"/>
  <Override PartName="/ppt/slideLayouts/slideLayout35.xml" ContentType="application/vnd.openxmlformats-officedocument.presentationml.slideLayout+xml"/>
  <Override PartName="/ppt/slideLayouts/slideLayout143.xml" ContentType="application/vnd.openxmlformats-officedocument.presentationml.slideLayout+xml"/>
  <Override PartName="/ppt/slideLayouts/slideLayout34.xml" ContentType="application/vnd.openxmlformats-officedocument.presentationml.slideLayout+xml"/>
  <Override PartName="/ppt/slideLayouts/slideLayout142.xml" ContentType="application/vnd.openxmlformats-officedocument.presentationml.slideLayout+xml"/>
  <Override PartName="/ppt/slideLayouts/slideLayout33.xml" ContentType="application/vnd.openxmlformats-officedocument.presentationml.slideLayout+xml"/>
  <Override PartName="/ppt/slideLayouts/slideLayout141.xml" ContentType="application/vnd.openxmlformats-officedocument.presentationml.slideLayout+xml"/>
  <Override PartName="/ppt/slideLayouts/slideLayout32.xml" ContentType="application/vnd.openxmlformats-officedocument.presentationml.slideLayout+xml"/>
  <Override PartName="/ppt/slideLayouts/slideLayout140.xml" ContentType="application/vnd.openxmlformats-officedocument.presentationml.slideLayout+xml"/>
  <Override PartName="/ppt/slideLayouts/slideLayout31.xml" ContentType="application/vnd.openxmlformats-officedocument.presentationml.slideLayout+xml"/>
  <Override PartName="/ppt/slideLayouts/slideLayout30.xml" ContentType="application/vnd.openxmlformats-officedocument.presentationml.slideLayout+xml"/>
  <Override PartName="/ppt/slideLayouts/slideLayout89.xml" ContentType="application/vnd.openxmlformats-officedocument.presentationml.slideLayout+xml"/>
  <Override PartName="/ppt/slideLayouts/slideLayout138.xml" ContentType="application/vnd.openxmlformats-officedocument.presentationml.slideLayout+xml"/>
  <Override PartName="/ppt/slideLayouts/slideLayout29.xml" ContentType="application/vnd.openxmlformats-officedocument.presentationml.slideLayout+xml"/>
  <Override PartName="/ppt/slideLayouts/slideLayout137.xml" ContentType="application/vnd.openxmlformats-officedocument.presentationml.slideLayout+xml"/>
  <Override PartName="/ppt/slideLayouts/slideLayout28.xml" ContentType="application/vnd.openxmlformats-officedocument.presentationml.slideLayout+xml"/>
  <Override PartName="/ppt/slideLayouts/slideLayout136.xml" ContentType="application/vnd.openxmlformats-officedocument.presentationml.slideLayout+xml"/>
  <Override PartName="/ppt/slideLayouts/slideLayout27.xml" ContentType="application/vnd.openxmlformats-officedocument.presentationml.slideLayout+xml"/>
  <Override PartName="/ppt/slideLayouts/slideLayout135.xml" ContentType="application/vnd.openxmlformats-officedocument.presentationml.slideLayout+xml"/>
  <Override PartName="/ppt/slideLayouts/slideLayout26.xml" ContentType="application/vnd.openxmlformats-officedocument.presentationml.slideLayout+xml"/>
  <Override PartName="/ppt/slideLayouts/slideLayout134.xml" ContentType="application/vnd.openxmlformats-officedocument.presentationml.slideLayout+xml"/>
  <Override PartName="/ppt/slideLayouts/slideLayout25.xml" ContentType="application/vnd.openxmlformats-officedocument.presentationml.slideLayout+xml"/>
  <Override PartName="/ppt/slideLayouts/slideLayout133.xml" ContentType="application/vnd.openxmlformats-officedocument.presentationml.slideLayout+xml"/>
  <Override PartName="/ppt/slideLayouts/slideLayout24.xml" ContentType="application/vnd.openxmlformats-officedocument.presentationml.slideLayout+xml"/>
  <Override PartName="/ppt/slideLayouts/slideLayout132.xml" ContentType="application/vnd.openxmlformats-officedocument.presentationml.slideLayout+xml"/>
  <Override PartName="/ppt/slideLayouts/slideLayout23.xml" ContentType="application/vnd.openxmlformats-officedocument.presentationml.slideLayout+xml"/>
  <Override PartName="/ppt/slideLayouts/slideLayout130.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79.xml" ContentType="application/vnd.openxmlformats-officedocument.presentationml.slideLayout+xml"/>
  <Override PartName="/ppt/slideLayouts/slideLayout128.xml" ContentType="application/vnd.openxmlformats-officedocument.presentationml.slideLayout+xml"/>
  <Override PartName="/ppt/slideLayouts/slideLayout19.xml" ContentType="application/vnd.openxmlformats-officedocument.presentationml.slideLayout+xml"/>
  <Override PartName="/ppt/slideLayouts/slideLayout94.xml" ContentType="application/vnd.openxmlformats-officedocument.presentationml.slideLayout+xml"/>
  <Override PartName="/ppt/slideLayouts/slideLayout110.xml" ContentType="application/vnd.openxmlformats-officedocument.presentationml.slideLayout+xml"/>
  <Override PartName="/ppt/slideLayouts/slideLayout9.xml" ContentType="application/vnd.openxmlformats-officedocument.presentationml.slideLayout+xml"/>
  <Override PartName="/ppt/slideLayouts/slideLayout127.xml" ContentType="application/vnd.openxmlformats-officedocument.presentationml.slideLayout+xml"/>
  <Override PartName="/ppt/slideLayouts/slideLayout18.xml" ContentType="application/vnd.openxmlformats-officedocument.presentationml.slideLayout+xml"/>
  <Override PartName="/ppt/slideLayouts/slideLayout93.xml" ContentType="application/vnd.openxmlformats-officedocument.presentationml.slideLayout+xml"/>
  <Override PartName="/ppt/slideLayouts/slideLayout10.xml" ContentType="application/vnd.openxmlformats-officedocument.presentationml.slideLayout+xml"/>
  <Override PartName="/ppt/slideLayouts/slideLayout69.xml" ContentType="application/vnd.openxmlformats-officedocument.presentationml.slideLayout+xml"/>
  <Override PartName="/ppt/slideLayouts/slideLayout8.xml" ContentType="application/vnd.openxmlformats-officedocument.presentationml.slideLayout+xml"/>
  <Override PartName="/ppt/slideLayouts/slideLayout49.xml" ContentType="application/vnd.openxmlformats-officedocument.presentationml.slideLayout+xml"/>
  <Override PartName="/ppt/slideLayouts/slideLayout126.xml" ContentType="application/vnd.openxmlformats-officedocument.presentationml.slideLayout+xml"/>
  <Override PartName="/ppt/slideLayouts/slideLayout17.xml" ContentType="application/vnd.openxmlformats-officedocument.presentationml.slideLayout+xml"/>
  <Override PartName="/ppt/slideLayouts/slideLayout92.xml" ContentType="application/vnd.openxmlformats-officedocument.presentationml.slideLayout+xml"/>
  <Override PartName="/ppt/slideLayouts/slideLayout120.xml" ContentType="application/vnd.openxmlformats-officedocument.presentationml.slideLayout+xml"/>
  <Override PartName="/ppt/slideLayouts/slideLayout11.xml" ContentType="application/vnd.openxmlformats-officedocument.presentationml.slideLayout+xml"/>
  <Override PartName="/ppt/slideLayouts/slideLayout121.xml" ContentType="application/vnd.openxmlformats-officedocument.presentationml.slideLayout+xml"/>
  <Override PartName="/ppt/slideLayouts/slideLayout12.xml" ContentType="application/vnd.openxmlformats-officedocument.presentationml.slideLayout+xml"/>
  <Override PartName="/ppt/slideLayouts/slideLayout122.xml" ContentType="application/vnd.openxmlformats-officedocument.presentationml.slideLayout+xml"/>
  <Override PartName="/ppt/slideLayouts/slideLayout13.xml" ContentType="application/vnd.openxmlformats-officedocument.presentationml.slideLayout+xml"/>
  <Override PartName="/ppt/slideLayouts/slideLayout123.xml" ContentType="application/vnd.openxmlformats-officedocument.presentationml.slideLayout+xml"/>
  <Override PartName="/ppt/slideLayouts/slideLayout14.xml" ContentType="application/vnd.openxmlformats-officedocument.presentationml.slideLayout+xml"/>
  <Override PartName="/ppt/slideLayouts/slideLayout6.xml" ContentType="application/vnd.openxmlformats-officedocument.presentationml.slideLayout+xml"/>
  <Override PartName="/ppt/slideLayouts/slideLayout47.xml" ContentType="application/vnd.openxmlformats-officedocument.presentationml.slideLayout+xml"/>
  <Override PartName="/ppt/slideLayouts/slideLayout124.xml" ContentType="application/vnd.openxmlformats-officedocument.presentationml.slideLayout+xml"/>
  <Override PartName="/ppt/slideLayouts/slideLayout15.xml" ContentType="application/vnd.openxmlformats-officedocument.presentationml.slideLayout+xml"/>
  <Override PartName="/ppt/slideLayouts/slideLayout90.xml" ContentType="application/vnd.openxmlformats-officedocument.presentationml.slideLayout+xml"/>
  <Override PartName="/ppt/slideLayouts/slideLayout7.xml" ContentType="application/vnd.openxmlformats-officedocument.presentationml.slideLayout+xml"/>
  <Override PartName="/ppt/slideLayouts/slideLayout48.xml" ContentType="application/vnd.openxmlformats-officedocument.presentationml.slideLayout+xml"/>
  <Override PartName="/ppt/slideLayouts/slideLayout125.xml" ContentType="application/vnd.openxmlformats-officedocument.presentationml.slideLayout+xml"/>
  <Override PartName="/ppt/slideLayouts/slideLayout16.xml" ContentType="application/vnd.openxmlformats-officedocument.presentationml.slideLayout+xml"/>
  <Override PartName="/ppt/slideLayouts/slideLayout91.xml" ContentType="application/vnd.openxmlformats-officedocument.presentationml.slideLayout+xml"/>
  <Override PartName="/ppt/slideLayouts/slideLayout131.xml" ContentType="application/vnd.openxmlformats-officedocument.presentationml.slideLayout+xml"/>
  <Override PartName="/ppt/slideLayouts/slideLayout22.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1.xml" ContentType="application/vnd.openxmlformats-officedocument.presentationml.slideLayout+xml"/>
  <Override PartName="/ppt/slideLayouts/slideLayout57.xml" ContentType="application/vnd.openxmlformats-officedocument.presentationml.slideLayout+xml"/>
  <Override PartName="/ppt/slideLayouts/slideLayout2.xml" ContentType="application/vnd.openxmlformats-officedocument.presentationml.slideLayout+xml"/>
  <Override PartName="/ppt/slideLayouts/slideLayout58.xml" ContentType="application/vnd.openxmlformats-officedocument.presentationml.slideLayout+xml"/>
  <Override PartName="/ppt/slideLayouts/slideLayout3.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80.xml" ContentType="application/vnd.openxmlformats-officedocument.presentationml.slideLayout+xml"/>
  <Override PartName="/ppt/slideLayouts/_rels/slideLayout144.xml.rels" ContentType="application/vnd.openxmlformats-package.relationships+xml"/>
  <Override PartName="/ppt/slideLayouts/_rels/slideLayout143.xml.rels" ContentType="application/vnd.openxmlformats-package.relationships+xml"/>
  <Override PartName="/ppt/slideLayouts/_rels/slideLayout142.xml.rels" ContentType="application/vnd.openxmlformats-package.relationships+xml"/>
  <Override PartName="/ppt/slideLayouts/_rels/slideLayout141.xml.rels" ContentType="application/vnd.openxmlformats-package.relationships+xml"/>
  <Override PartName="/ppt/slideLayouts/_rels/slideLayout139.xml.rels" ContentType="application/vnd.openxmlformats-package.relationships+xml"/>
  <Override PartName="/ppt/slideLayouts/_rels/slideLayout138.xml.rels" ContentType="application/vnd.openxmlformats-package.relationships+xml"/>
  <Override PartName="/ppt/slideLayouts/_rels/slideLayout134.xml.rels" ContentType="application/vnd.openxmlformats-package.relationships+xml"/>
  <Override PartName="/ppt/slideLayouts/_rels/slideLayout133.xml.rels" ContentType="application/vnd.openxmlformats-package.relationships+xml"/>
  <Override PartName="/ppt/slideLayouts/_rels/slideLayout132.xml.rels" ContentType="application/vnd.openxmlformats-package.relationships+xml"/>
  <Override PartName="/ppt/slideLayouts/_rels/slideLayout130.xml.rels" ContentType="application/vnd.openxmlformats-package.relationships+xml"/>
  <Override PartName="/ppt/slideLayouts/_rels/slideLayout126.xml.rels" ContentType="application/vnd.openxmlformats-package.relationships+xml"/>
  <Override PartName="/ppt/slideLayouts/_rels/slideLayout125.xml.rels" ContentType="application/vnd.openxmlformats-package.relationships+xml"/>
  <Override PartName="/ppt/slideLayouts/_rels/slideLayout119.xml.rels" ContentType="application/vnd.openxmlformats-package.relationships+xml"/>
  <Override PartName="/ppt/slideLayouts/_rels/slideLayout110.xml.rels" ContentType="application/vnd.openxmlformats-package.relationships+xml"/>
  <Override PartName="/ppt/slideLayouts/_rels/slideLayout107.xml.rels" ContentType="application/vnd.openxmlformats-package.relationships+xml"/>
  <Override PartName="/ppt/slideLayouts/_rels/slideLayout106.xml.rels" ContentType="application/vnd.openxmlformats-package.relationships+xml"/>
  <Override PartName="/ppt/slideLayouts/_rels/slideLayout46.xml.rels" ContentType="application/vnd.openxmlformats-package.relationships+xml"/>
  <Override PartName="/ppt/slideLayouts/_rels/slideLayout128.xml.rels" ContentType="application/vnd.openxmlformats-package.relationships+xml"/>
  <Override PartName="/ppt/slideLayouts/_rels/slideLayout97.xml.rels" ContentType="application/vnd.openxmlformats-package.relationships+xml"/>
  <Override PartName="/ppt/slideLayouts/_rels/slideLayout40.xml.rels" ContentType="application/vnd.openxmlformats-package.relationships+xml"/>
  <Override PartName="/ppt/slideLayouts/_rels/slideLayout120.xml.rels" ContentType="application/vnd.openxmlformats-package.relationships+xml"/>
  <Override PartName="/ppt/slideLayouts/_rels/slideLayout38.xml.rels" ContentType="application/vnd.openxmlformats-package.relationships+xml"/>
  <Override PartName="/ppt/slideLayouts/_rels/slideLayout37.xml.rels" ContentType="application/vnd.openxmlformats-package.relationships+xml"/>
  <Override PartName="/ppt/slideLayouts/_rels/slideLayout140.xml.rels" ContentType="application/vnd.openxmlformats-package.relationships+xml"/>
  <Override PartName="/ppt/slideLayouts/_rels/slideLayout95.xml.rels" ContentType="application/vnd.openxmlformats-package.relationships+xml"/>
  <Override PartName="/ppt/slideLayouts/_rels/slideLayout36.xml.rels" ContentType="application/vnd.openxmlformats-package.relationships+xml"/>
  <Override PartName="/ppt/slideLayouts/_rels/slideLayout94.xml.rels" ContentType="application/vnd.openxmlformats-package.relationships+xml"/>
  <Override PartName="/ppt/slideLayouts/_rels/slideLayout35.xml.rels" ContentType="application/vnd.openxmlformats-package.relationships+xml"/>
  <Override PartName="/ppt/slideLayouts/_rels/slideLayout124.xml.rels" ContentType="application/vnd.openxmlformats-package.relationships+xml"/>
  <Override PartName="/ppt/slideLayouts/_rels/slideLayout93.xml.rels" ContentType="application/vnd.openxmlformats-package.relationships+xml"/>
  <Override PartName="/ppt/slideLayouts/_rels/slideLayout45.xml.rels" ContentType="application/vnd.openxmlformats-package.relationships+xml"/>
  <Override PartName="/ppt/slideLayouts/_rels/slideLayout108.xml.rels" ContentType="application/vnd.openxmlformats-package.relationships+xml"/>
  <Override PartName="/ppt/slideLayouts/_rels/slideLayout77.xml.rels" ContentType="application/vnd.openxmlformats-package.relationships+xml"/>
  <Override PartName="/ppt/slideLayouts/_rels/slideLayout34.xml.rels" ContentType="application/vnd.openxmlformats-package.relationships+xml"/>
  <Override PartName="/ppt/slideLayouts/_rels/slideLayout123.xml.rels" ContentType="application/vnd.openxmlformats-package.relationships+xml"/>
  <Override PartName="/ppt/slideLayouts/_rels/slideLayout92.xml.rels" ContentType="application/vnd.openxmlformats-package.relationships+xml"/>
  <Override PartName="/ppt/slideLayouts/_rels/slideLayout135.xml.rels" ContentType="application/vnd.openxmlformats-package.relationships+xml"/>
  <Override PartName="/ppt/slideLayouts/_rels/slideLayout10.xml.rels" ContentType="application/vnd.openxmlformats-package.relationships+xml"/>
  <Override PartName="/ppt/slideLayouts/_rels/slideLayout58.xml.rels" ContentType="application/vnd.openxmlformats-package.relationships+xml"/>
  <Override PartName="/ppt/slideLayouts/_rels/slideLayout39.xml.rels" ContentType="application/vnd.openxmlformats-package.relationships+xml"/>
  <Override PartName="/ppt/slideLayouts/_rels/slideLayout20.xml.rels" ContentType="application/vnd.openxmlformats-package.relationships+xml"/>
  <Override PartName="/ppt/slideLayouts/_rels/slideLayout82.xml.rels" ContentType="application/vnd.openxmlformats-package.relationships+xml"/>
  <Override PartName="/ppt/slideLayouts/_rels/slideLayout81.xml.rels" ContentType="application/vnd.openxmlformats-package.relationships+xml"/>
  <Override PartName="/ppt/slideLayouts/_rels/slideLayout17.xml.rels" ContentType="application/vnd.openxmlformats-package.relationships+xml"/>
  <Override PartName="/ppt/slideLayouts/_rels/slideLayout44.xml.rels" ContentType="application/vnd.openxmlformats-package.relationships+xml"/>
  <Override PartName="/ppt/slideLayouts/_rels/slideLayout122.xml.rels" ContentType="application/vnd.openxmlformats-package.relationships+xml"/>
  <Override PartName="/ppt/slideLayouts/_rels/slideLayout91.xml.rels" ContentType="application/vnd.openxmlformats-package.relationships+xml"/>
  <Override PartName="/ppt/slideLayouts/_rels/slideLayout9.xml.rels" ContentType="application/vnd.openxmlformats-package.relationships+xml"/>
  <Override PartName="/ppt/slideLayouts/_rels/slideLayout54.xml.rels" ContentType="application/vnd.openxmlformats-package.relationships+xml"/>
  <Override PartName="/ppt/slideLayouts/_rels/slideLayout23.xml.rels" ContentType="application/vnd.openxmlformats-package.relationships+xml"/>
  <Override PartName="/ppt/slideLayouts/_rels/slideLayout2.xml.rels" ContentType="application/vnd.openxmlformats-package.relationships+xml"/>
  <Override PartName="/ppt/slideLayouts/_rels/slideLayout66.xml.rels" ContentType="application/vnd.openxmlformats-package.relationships+xml"/>
  <Override PartName="/ppt/slideLayouts/_rels/slideLayout43.xml.rels" ContentType="application/vnd.openxmlformats-package.relationships+xml"/>
  <Override PartName="/ppt/slideLayouts/_rels/slideLayout29.xml.rels" ContentType="application/vnd.openxmlformats-package.relationships+xml"/>
  <Override PartName="/ppt/slideLayouts/_rels/slideLayout8.xml.rels" ContentType="application/vnd.openxmlformats-package.relationships+xml"/>
  <Override PartName="/ppt/slideLayouts/_rels/slideLayout53.xml.rels" ContentType="application/vnd.openxmlformats-package.relationships+xml"/>
  <Override PartName="/ppt/slideLayouts/_rels/slideLayout65.xml.rels" ContentType="application/vnd.openxmlformats-package.relationships+xml"/>
  <Override PartName="/ppt/slideLayouts/_rels/slideLayout99.xml.rels" ContentType="application/vnd.openxmlformats-package.relationships+xml"/>
  <Override PartName="/ppt/slideLayouts/_rels/slideLayout42.xml.rels" ContentType="application/vnd.openxmlformats-package.relationships+xml"/>
  <Override PartName="/ppt/slideLayouts/_rels/slideLayout28.xml.rels" ContentType="application/vnd.openxmlformats-package.relationships+xml"/>
  <Override PartName="/ppt/slideLayouts/_rels/slideLayout7.xml.rels" ContentType="application/vnd.openxmlformats-package.relationships+xml"/>
  <Override PartName="/ppt/slideLayouts/_rels/slideLayout52.xml.rels" ContentType="application/vnd.openxmlformats-package.relationships+xml"/>
  <Override PartName="/ppt/slideLayouts/_rels/slideLayout129.xml.rels" ContentType="application/vnd.openxmlformats-package.relationships+xml"/>
  <Override PartName="/ppt/slideLayouts/_rels/slideLayout98.xml.rels" ContentType="application/vnd.openxmlformats-package.relationships+xml"/>
  <Override PartName="/ppt/slideLayouts/_rels/slideLayout41.xml.rels" ContentType="application/vnd.openxmlformats-package.relationships+xml"/>
  <Override PartName="/ppt/slideLayouts/_rels/slideLayout26.xml.rels" ContentType="application/vnd.openxmlformats-package.relationships+xml"/>
  <Override PartName="/ppt/slideLayouts/_rels/slideLayout5.xml.rels" ContentType="application/vnd.openxmlformats-package.relationships+xml"/>
  <Override PartName="/ppt/slideLayouts/_rels/slideLayout50.xml.rels" ContentType="application/vnd.openxmlformats-package.relationships+xml"/>
  <Override PartName="/ppt/slideLayouts/_rels/slideLayout25.xml.rels" ContentType="application/vnd.openxmlformats-package.relationships+xml"/>
  <Override PartName="/ppt/slideLayouts/_rels/slideLayout4.xml.rels" ContentType="application/vnd.openxmlformats-package.relationships+xml"/>
  <Override PartName="/ppt/slideLayouts/_rels/slideLayout113.xml.rels" ContentType="application/vnd.openxmlformats-package.relationships+xml"/>
  <Override PartName="/ppt/slideLayouts/_rels/slideLayout68.xml.rels" ContentType="application/vnd.openxmlformats-package.relationships+xml"/>
  <Override PartName="/ppt/slideLayouts/_rels/slideLayout24.xml.rels" ContentType="application/vnd.openxmlformats-package.relationships+xml"/>
  <Override PartName="/ppt/slideLayouts/_rels/slideLayout3.xml.rels" ContentType="application/vnd.openxmlformats-package.relationships+xml"/>
  <Override PartName="/ppt/slideLayouts/_rels/slideLayout112.xml.rels" ContentType="application/vnd.openxmlformats-package.relationships+xml"/>
  <Override PartName="/ppt/slideLayouts/_rels/slideLayout67.xml.rels" ContentType="application/vnd.openxmlformats-package.relationships+xml"/>
  <Override PartName="/ppt/slideLayouts/_rels/slideLayout136.xml.rels" ContentType="application/vnd.openxmlformats-package.relationships+xml"/>
  <Override PartName="/ppt/slideLayouts/_rels/slideLayout11.xml.rels" ContentType="application/vnd.openxmlformats-package.relationships+xml"/>
  <Override PartName="/ppt/slideLayouts/_rels/slideLayout18.xml.rels" ContentType="application/vnd.openxmlformats-package.relationships+xml"/>
  <Override PartName="/ppt/slideLayouts/_rels/slideLayout137.xml.rels" ContentType="application/vnd.openxmlformats-package.relationships+xml"/>
  <Override PartName="/ppt/slideLayouts/_rels/slideLayout12.xml.rels" ContentType="application/vnd.openxmlformats-package.relationships+xml"/>
  <Override PartName="/ppt/slideLayouts/_rels/slideLayout33.xml.rels" ContentType="application/vnd.openxmlformats-package.relationships+xml"/>
  <Override PartName="/ppt/slideLayouts/_rels/slideLayout19.xml.rels" ContentType="application/vnd.openxmlformats-package.relationships+xml"/>
  <Override PartName="/ppt/slideLayouts/_rels/slideLayout121.xml.rels" ContentType="application/vnd.openxmlformats-package.relationships+xml"/>
  <Override PartName="/ppt/slideLayouts/_rels/slideLayout90.xml.rels" ContentType="application/vnd.openxmlformats-package.relationships+xml"/>
  <Override PartName="/ppt/slideLayouts/_rels/slideLayout6.xml.rels" ContentType="application/vnd.openxmlformats-package.relationships+xml"/>
  <Override PartName="/ppt/slideLayouts/_rels/slideLayout27.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xml.rels" ContentType="application/vnd.openxmlformats-package.relationships+xml"/>
  <Override PartName="/ppt/slideLayouts/_rels/slideLayout22.xml.rels" ContentType="application/vnd.openxmlformats-package.relationships+xml"/>
  <Override PartName="/ppt/slideLayouts/_rels/slideLayout111.xml.rels" ContentType="application/vnd.openxmlformats-package.relationships+xml"/>
  <Override PartName="/ppt/slideLayouts/_rels/slideLayout80.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64.xml.rels" ContentType="application/vnd.openxmlformats-package.relationships+xml"/>
  <Override PartName="/ppt/slideLayouts/_rels/slideLayout21.xml.rels" ContentType="application/vnd.openxmlformats-package.relationships+xml"/>
  <Override PartName="/ppt/slideLayouts/_rels/slideLayout47.xml.rels" ContentType="application/vnd.openxmlformats-package.relationships+xml"/>
  <Override PartName="/ppt/slideLayouts/_rels/slideLayout48.xml.rels" ContentType="application/vnd.openxmlformats-package.relationships+xml"/>
  <Override PartName="/ppt/slideLayouts/_rels/slideLayout131.xml.rels" ContentType="application/vnd.openxmlformats-package.relationships+xml"/>
  <Override PartName="/ppt/slideLayouts/_rels/slideLayout49.xml.rels" ContentType="application/vnd.openxmlformats-package.relationships+xml"/>
  <Override PartName="/ppt/slideLayouts/_rels/slideLayout51.xml.rels" ContentType="application/vnd.openxmlformats-package.relationships+xml"/>
  <Override PartName="/ppt/slideLayouts/_rels/slideLayout114.xml.rels" ContentType="application/vnd.openxmlformats-package.relationships+xml"/>
  <Override PartName="/ppt/slideLayouts/_rels/slideLayout69.xml.rels" ContentType="application/vnd.openxmlformats-package.relationships+xml"/>
  <Override PartName="/ppt/slideLayouts/_rels/slideLayout83.xml.rels" ContentType="application/vnd.openxmlformats-package.relationships+xml"/>
  <Override PartName="/ppt/slideLayouts/_rels/slideLayout100.xml.rels" ContentType="application/vnd.openxmlformats-package.relationships+xml"/>
  <Override PartName="/ppt/slideLayouts/_rels/slideLayout55.xml.rels" ContentType="application/vnd.openxmlformats-package.relationships+xml"/>
  <Override PartName="/ppt/slideLayouts/_rels/slideLayout101.xml.rels" ContentType="application/vnd.openxmlformats-package.relationships+xml"/>
  <Override PartName="/ppt/slideLayouts/_rels/slideLayout56.xml.rels" ContentType="application/vnd.openxmlformats-package.relationships+xml"/>
  <Override PartName="/ppt/slideLayouts/_rels/slideLayout70.xml.rels" ContentType="application/vnd.openxmlformats-package.relationships+xml"/>
  <Override PartName="/ppt/slideLayouts/_rels/slideLayout59.xml.rels" ContentType="application/vnd.openxmlformats-package.relationships+xml"/>
  <Override PartName="/ppt/slideLayouts/_rels/slideLayout60.xml.rels" ContentType="application/vnd.openxmlformats-package.relationships+xml"/>
  <Override PartName="/ppt/slideLayouts/_rels/slideLayout79.xml.rels" ContentType="application/vnd.openxmlformats-package.relationships+xml"/>
  <Override PartName="/ppt/slideLayouts/_rels/slideLayout61.xml.rels" ContentType="application/vnd.openxmlformats-package.relationships+xml"/>
  <Override PartName="/ppt/slideLayouts/_rels/slideLayout62.xml.rels" ContentType="application/vnd.openxmlformats-package.relationships+xml"/>
  <Override PartName="/ppt/slideLayouts/_rels/slideLayout63.xml.rels" ContentType="application/vnd.openxmlformats-package.relationships+xml"/>
  <Override PartName="/ppt/slideLayouts/_rels/slideLayout102.xml.rels" ContentType="application/vnd.openxmlformats-package.relationships+xml"/>
  <Override PartName="/ppt/slideLayouts/_rels/slideLayout57.xml.rels" ContentType="application/vnd.openxmlformats-package.relationships+xml"/>
  <Override PartName="/ppt/slideLayouts/_rels/slideLayout71.xml.rels" ContentType="application/vnd.openxmlformats-package.relationships+xml"/>
  <Override PartName="/ppt/slideLayouts/_rels/slideLayout103.xml.rels" ContentType="application/vnd.openxmlformats-package.relationships+xml"/>
  <Override PartName="/ppt/slideLayouts/_rels/slideLayout72.xml.rels" ContentType="application/vnd.openxmlformats-package.relationships+xml"/>
  <Override PartName="/ppt/slideLayouts/_rels/slideLayout104.xml.rels" ContentType="application/vnd.openxmlformats-package.relationships+xml"/>
  <Override PartName="/ppt/slideLayouts/_rels/slideLayout73.xml.rels" ContentType="application/vnd.openxmlformats-package.relationships+xml"/>
  <Override PartName="/ppt/slideLayouts/_rels/slideLayout105.xml.rels" ContentType="application/vnd.openxmlformats-package.relationships+xml"/>
  <Override PartName="/ppt/slideLayouts/_rels/slideLayout74.xml.rels" ContentType="application/vnd.openxmlformats-package.relationships+xml"/>
  <Override PartName="/ppt/slideLayouts/_rels/slideLayout75.xml.rels" ContentType="application/vnd.openxmlformats-package.relationships+xml"/>
  <Override PartName="/ppt/slideLayouts/_rels/slideLayout76.xml.rels" ContentType="application/vnd.openxmlformats-package.relationships+xml"/>
  <Override PartName="/ppt/slideLayouts/_rels/slideLayout109.xml.rels" ContentType="application/vnd.openxmlformats-package.relationships+xml"/>
  <Override PartName="/ppt/slideLayouts/_rels/slideLayout78.xml.rels" ContentType="application/vnd.openxmlformats-package.relationships+xml"/>
  <Override PartName="/ppt/slideLayouts/_rels/slideLayout115.xml.rels" ContentType="application/vnd.openxmlformats-package.relationships+xml"/>
  <Override PartName="/ppt/slideLayouts/_rels/slideLayout84.xml.rels" ContentType="application/vnd.openxmlformats-package.relationships+xml"/>
  <Override PartName="/ppt/slideLayouts/_rels/slideLayout116.xml.rels" ContentType="application/vnd.openxmlformats-package.relationships+xml"/>
  <Override PartName="/ppt/slideLayouts/_rels/slideLayout85.xml.rels" ContentType="application/vnd.openxmlformats-package.relationships+xml"/>
  <Override PartName="/ppt/slideLayouts/_rels/slideLayout117.xml.rels" ContentType="application/vnd.openxmlformats-package.relationships+xml"/>
  <Override PartName="/ppt/slideLayouts/_rels/slideLayout86.xml.rels" ContentType="application/vnd.openxmlformats-package.relationships+xml"/>
  <Override PartName="/ppt/slideLayouts/_rels/slideLayout118.xml.rels" ContentType="application/vnd.openxmlformats-package.relationships+xml"/>
  <Override PartName="/ppt/slideLayouts/_rels/slideLayout30.xml.rels" ContentType="application/vnd.openxmlformats-package.relationships+xml"/>
  <Override PartName="/ppt/slideLayouts/_rels/slideLayout87.xml.rels" ContentType="application/vnd.openxmlformats-package.relationships+xml"/>
  <Override PartName="/ppt/slideLayouts/_rels/slideLayout31.xml.rels" ContentType="application/vnd.openxmlformats-package.relationships+xml"/>
  <Override PartName="/ppt/slideLayouts/_rels/slideLayout88.xml.rels" ContentType="application/vnd.openxmlformats-package.relationships+xml"/>
  <Override PartName="/ppt/slideLayouts/_rels/slideLayout32.xml.rels" ContentType="application/vnd.openxmlformats-package.relationships+xml"/>
  <Override PartName="/ppt/slideLayouts/_rels/slideLayout89.xml.rels" ContentType="application/vnd.openxmlformats-package.relationships+xml"/>
  <Override PartName="/ppt/slideLayouts/_rels/slideLayout127.xml.rels" ContentType="application/vnd.openxmlformats-package.relationships+xml"/>
  <Override PartName="/ppt/slideLayouts/_rels/slideLayout96.xml.rels" ContentType="application/vnd.openxmlformats-package.relationships+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1.xml" ContentType="application/vnd.openxmlformats-officedocument.theme+xml"/>
  <Override PartName="/ppt/theme/theme11.xml" ContentType="application/vnd.openxmlformats-officedocument.theme+xml"/>
  <Override PartName="/ppt/theme/theme3.xml" ContentType="application/vnd.openxmlformats-officedocument.theme+xml"/>
  <Override PartName="/ppt/theme/theme12.xml" ContentType="application/vnd.openxmlformats-officedocument.theme+xml"/>
  <Override PartName="/ppt/theme/theme4.xml" ContentType="application/vnd.openxmlformats-officedocument.theme+xml"/>
  <Override PartName="/ppt/theme/theme13.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2.xml" ContentType="application/vnd.openxmlformats-officedocument.theme+xml"/>
  <Override PartName="/ppt/theme/theme10.xml" ContentType="application/vnd.openxmlformats-officedocument.theme+xml"/>
  <Override PartName="/ppt/slideMasters/_rels/slideMaster12.xml.rels" ContentType="application/vnd.openxmlformats-package.relationships+xml"/>
  <Override PartName="/ppt/slideMasters/_rels/slideMaster11.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slideMasters/_rels/slideMaster6.xml.rels" ContentType="application/vnd.openxmlformats-package.relationships+xml"/>
  <Override PartName="/ppt/slideMasters/_rels/slideMaster7.xml.rels" ContentType="application/vnd.openxmlformats-package.relationships+xml"/>
  <Override PartName="/ppt/slideMasters/_rels/slideMaster1.xml.rels" ContentType="application/vnd.openxmlformats-package.relationships+xml"/>
  <Override PartName="/ppt/slideMasters/_rels/slideMaster8.xml.rels" ContentType="application/vnd.openxmlformats-package.relationships+xml"/>
  <Override PartName="/ppt/slideMasters/_rels/slideMaster2.xml.rels" ContentType="application/vnd.openxmlformats-package.relationships+xml"/>
  <Override PartName="/ppt/slideMasters/_rels/slideMaster9.xml.rels" ContentType="application/vnd.openxmlformats-package.relationships+xml"/>
  <Override PartName="/ppt/slideMasters/_rels/slideMaster10.xml.rels" ContentType="application/vnd.openxmlformats-package.relationships+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10.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notesMasters/_rels/notesMaster1.xml.rels" ContentType="application/vnd.openxmlformats-package.relationships+xml"/>
  <Override PartName="/ppt/notesMasters/notesMaster1.xml" ContentType="application/vnd.openxmlformats-officedocument.presentationml.notesMaster+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 id="2147483713" r:id="rId7"/>
    <p:sldMasterId id="2147483726" r:id="rId8"/>
    <p:sldMasterId id="2147483739" r:id="rId9"/>
    <p:sldMasterId id="2147483752" r:id="rId10"/>
    <p:sldMasterId id="2147483765" r:id="rId11"/>
    <p:sldMasterId id="2147483778" r:id="rId12"/>
    <p:sldMasterId id="2147483791" r:id="rId13"/>
  </p:sldMasterIdLst>
  <p:notesMasterIdLst>
    <p:notesMasterId r:id="rId14"/>
  </p:notesMasterIdLst>
  <p:sldIdLst>
    <p:sldId id="256" r:id="rId15"/>
  </p:sldIdLst>
  <p:sldSz cx="6858000" cy="9144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notesMaster" Target="notesMasters/notesMaster1.xml"/><Relationship Id="rId15" Type="http://schemas.openxmlformats.org/officeDocument/2006/relationships/slide" Target="slides/slide1.xml"/>
</Relationships>
</file>

<file path=ppt/notesMasters/_rels/notesMaster1.xml.rels><?xml version="1.0" encoding="UTF-8"?>
<Relationships xmlns="http://schemas.openxmlformats.org/package/2006/relationships"><Relationship Id="rId1" Type="http://schemas.openxmlformats.org/officeDocument/2006/relationships/theme" Target="../theme/theme13.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6" name="PlaceHolder 1"/>
          <p:cNvSpPr>
            <a:spLocks noGrp="1"/>
          </p:cNvSpPr>
          <p:nvPr>
            <p:ph type="hdr"/>
          </p:nvPr>
        </p:nvSpPr>
        <p:spPr>
          <a:xfrm>
            <a:off x="0" y="0"/>
            <a:ext cx="2971800" cy="457200"/>
          </a:xfrm>
          <a:prstGeom prst="rect">
            <a:avLst/>
          </a:prstGeom>
        </p:spPr>
        <p:txBody>
          <a:bodyPr/>
          <a:p>
            <a:endParaRPr b="0" lang="en-US" sz="2400" spc="-1" strike="noStrike">
              <a:solidFill>
                <a:srgbClr val="000000"/>
              </a:solidFill>
              <a:uFill>
                <a:solidFill>
                  <a:srgbClr val="ffffff"/>
                </a:solidFill>
              </a:uFill>
              <a:latin typeface="Times New Roman"/>
            </a:endParaRPr>
          </a:p>
        </p:txBody>
      </p:sp>
      <p:sp>
        <p:nvSpPr>
          <p:cNvPr id="497" name="PlaceHolder 2"/>
          <p:cNvSpPr>
            <a:spLocks noGrp="1"/>
          </p:cNvSpPr>
          <p:nvPr>
            <p:ph type="dt"/>
          </p:nvPr>
        </p:nvSpPr>
        <p:spPr>
          <a:xfrm>
            <a:off x="3884760" y="0"/>
            <a:ext cx="2971800" cy="457200"/>
          </a:xfrm>
          <a:prstGeom prst="rect">
            <a:avLst/>
          </a:prstGeom>
        </p:spPr>
        <p:txBody>
          <a:bodyPr/>
          <a:p>
            <a:pPr algn="r">
              <a:lnSpc>
                <a:spcPct val="100000"/>
              </a:lnSpc>
            </a:pPr>
            <a:fld id="{A005263F-9224-4513-8F8D-A7ECDB0D2391}" type="datetime">
              <a:rPr b="0" lang="en-US" sz="1200" spc="-1" strike="noStrike">
                <a:solidFill>
                  <a:srgbClr val="000000"/>
                </a:solidFill>
                <a:uFill>
                  <a:solidFill>
                    <a:srgbClr val="ffffff"/>
                  </a:solidFill>
                </a:uFill>
                <a:latin typeface="Calibri"/>
              </a:rPr>
              <a:t>1/29/19</a:t>
            </a:fld>
            <a:endParaRPr b="0" lang="en-US" sz="1200" spc="-1" strike="noStrike">
              <a:solidFill>
                <a:srgbClr val="000000"/>
              </a:solidFill>
              <a:uFill>
                <a:solidFill>
                  <a:srgbClr val="ffffff"/>
                </a:solidFill>
              </a:uFill>
              <a:latin typeface="Times New Roman"/>
            </a:endParaRPr>
          </a:p>
        </p:txBody>
      </p:sp>
      <p:sp>
        <p:nvSpPr>
          <p:cNvPr id="498" name="PlaceHolder 3"/>
          <p:cNvSpPr>
            <a:spLocks noGrp="1"/>
          </p:cNvSpPr>
          <p:nvPr>
            <p:ph type="body"/>
          </p:nvPr>
        </p:nvSpPr>
        <p:spPr>
          <a:xfrm>
            <a:off x="685800" y="4343400"/>
            <a:ext cx="5486400" cy="4114800"/>
          </a:xfrm>
          <a:prstGeom prst="rect">
            <a:avLst/>
          </a:prstGeom>
        </p:spPr>
        <p:txBody>
          <a:bodyPr/>
          <a:p>
            <a:pPr>
              <a:lnSpc>
                <a:spcPct val="100000"/>
              </a:lnSpc>
            </a:pPr>
            <a:r>
              <a:rPr b="0" lang="en-US" sz="1200" spc="-1" strike="noStrike">
                <a:solidFill>
                  <a:srgbClr val="000000"/>
                </a:solidFill>
                <a:uFill>
                  <a:solidFill>
                    <a:srgbClr val="ffffff"/>
                  </a:solidFill>
                </a:uFill>
                <a:latin typeface="Calibri"/>
              </a:rPr>
              <a:t>Click to edit Master text styles</a:t>
            </a:r>
            <a:endParaRPr b="0" lang="en-US" sz="1200" spc="-1" strike="noStrike">
              <a:solidFill>
                <a:srgbClr val="000000"/>
              </a:solidFill>
              <a:uFill>
                <a:solidFill>
                  <a:srgbClr val="ffffff"/>
                </a:solidFill>
              </a:uFill>
              <a:latin typeface="Arial"/>
            </a:endParaRPr>
          </a:p>
          <a:p>
            <a:pPr lvl="1" marL="457200">
              <a:lnSpc>
                <a:spcPct val="100000"/>
              </a:lnSpc>
            </a:pPr>
            <a:r>
              <a:rPr b="0" lang="en-US" sz="1200" spc="-1" strike="noStrike">
                <a:solidFill>
                  <a:srgbClr val="000000"/>
                </a:solidFill>
                <a:uFill>
                  <a:solidFill>
                    <a:srgbClr val="ffffff"/>
                  </a:solidFill>
                </a:uFill>
                <a:latin typeface="Calibri"/>
              </a:rPr>
              <a:t>Second level</a:t>
            </a:r>
            <a:endParaRPr b="0" lang="en-US" sz="1200" spc="-1" strike="noStrike">
              <a:solidFill>
                <a:srgbClr val="000000"/>
              </a:solidFill>
              <a:uFill>
                <a:solidFill>
                  <a:srgbClr val="ffffff"/>
                </a:solidFill>
              </a:uFill>
              <a:latin typeface="Arial"/>
            </a:endParaRPr>
          </a:p>
          <a:p>
            <a:pPr lvl="2" marL="914400">
              <a:lnSpc>
                <a:spcPct val="100000"/>
              </a:lnSpc>
            </a:pPr>
            <a:r>
              <a:rPr b="0" lang="en-US" sz="1200" spc="-1" strike="noStrike">
                <a:solidFill>
                  <a:srgbClr val="000000"/>
                </a:solidFill>
                <a:uFill>
                  <a:solidFill>
                    <a:srgbClr val="ffffff"/>
                  </a:solidFill>
                </a:uFill>
                <a:latin typeface="Calibri"/>
              </a:rPr>
              <a:t>Third level</a:t>
            </a:r>
            <a:endParaRPr b="0" lang="en-US" sz="1200" spc="-1" strike="noStrike">
              <a:solidFill>
                <a:srgbClr val="000000"/>
              </a:solidFill>
              <a:uFill>
                <a:solidFill>
                  <a:srgbClr val="ffffff"/>
                </a:solidFill>
              </a:uFill>
              <a:latin typeface="Arial"/>
            </a:endParaRPr>
          </a:p>
          <a:p>
            <a:pPr lvl="3" marL="1371600">
              <a:lnSpc>
                <a:spcPct val="100000"/>
              </a:lnSpc>
            </a:pPr>
            <a:r>
              <a:rPr b="0" lang="en-US" sz="1200" spc="-1" strike="noStrike">
                <a:solidFill>
                  <a:srgbClr val="000000"/>
                </a:solidFill>
                <a:uFill>
                  <a:solidFill>
                    <a:srgbClr val="ffffff"/>
                  </a:solidFill>
                </a:uFill>
                <a:latin typeface="Calibri"/>
              </a:rPr>
              <a:t>Fourth level</a:t>
            </a:r>
            <a:endParaRPr b="0" lang="en-US" sz="1200" spc="-1" strike="noStrike">
              <a:solidFill>
                <a:srgbClr val="000000"/>
              </a:solidFill>
              <a:uFill>
                <a:solidFill>
                  <a:srgbClr val="ffffff"/>
                </a:solidFill>
              </a:uFill>
              <a:latin typeface="Arial"/>
            </a:endParaRPr>
          </a:p>
          <a:p>
            <a:pPr lvl="4" marL="1828800">
              <a:lnSpc>
                <a:spcPct val="100000"/>
              </a:lnSpc>
            </a:pPr>
            <a:r>
              <a:rPr b="0" lang="en-US" sz="1200" spc="-1" strike="noStrike">
                <a:solidFill>
                  <a:srgbClr val="000000"/>
                </a:solidFill>
                <a:uFill>
                  <a:solidFill>
                    <a:srgbClr val="ffffff"/>
                  </a:solidFill>
                </a:uFill>
                <a:latin typeface="Calibri"/>
              </a:rPr>
              <a:t>Fifth level</a:t>
            </a:r>
            <a:endParaRPr b="0" lang="en-US" sz="1200" spc="-1" strike="noStrike">
              <a:solidFill>
                <a:srgbClr val="000000"/>
              </a:solidFill>
              <a:uFill>
                <a:solidFill>
                  <a:srgbClr val="ffffff"/>
                </a:solidFill>
              </a:uFill>
              <a:latin typeface="Arial"/>
            </a:endParaRPr>
          </a:p>
        </p:txBody>
      </p:sp>
      <p:sp>
        <p:nvSpPr>
          <p:cNvPr id="499" name="PlaceHolder 4"/>
          <p:cNvSpPr>
            <a:spLocks noGrp="1"/>
          </p:cNvSpPr>
          <p:nvPr>
            <p:ph type="ftr"/>
          </p:nvPr>
        </p:nvSpPr>
        <p:spPr>
          <a:xfrm>
            <a:off x="0" y="8685360"/>
            <a:ext cx="2971800" cy="457200"/>
          </a:xfrm>
          <a:prstGeom prst="rect">
            <a:avLst/>
          </a:prstGeom>
        </p:spPr>
        <p:txBody>
          <a:bodyPr anchor="b"/>
          <a:p>
            <a:endParaRPr b="0" lang="en-US" sz="2400" spc="-1" strike="noStrike">
              <a:solidFill>
                <a:srgbClr val="000000"/>
              </a:solidFill>
              <a:uFill>
                <a:solidFill>
                  <a:srgbClr val="ffffff"/>
                </a:solidFill>
              </a:uFill>
              <a:latin typeface="Times New Roman"/>
            </a:endParaRPr>
          </a:p>
        </p:txBody>
      </p:sp>
      <p:sp>
        <p:nvSpPr>
          <p:cNvPr id="500" name="PlaceHolder 5"/>
          <p:cNvSpPr>
            <a:spLocks noGrp="1"/>
          </p:cNvSpPr>
          <p:nvPr>
            <p:ph type="sldNum"/>
          </p:nvPr>
        </p:nvSpPr>
        <p:spPr>
          <a:xfrm>
            <a:off x="3884760" y="8685360"/>
            <a:ext cx="2971800" cy="457200"/>
          </a:xfrm>
          <a:prstGeom prst="rect">
            <a:avLst/>
          </a:prstGeom>
        </p:spPr>
        <p:txBody>
          <a:bodyPr anchor="b"/>
          <a:p>
            <a:pPr algn="r">
              <a:lnSpc>
                <a:spcPct val="100000"/>
              </a:lnSpc>
            </a:pPr>
            <a:fld id="{31505B17-838F-4EE8-B6CA-14D190504E1A}" type="slidenum">
              <a:rPr b="0" lang="en-US" sz="1200" spc="-1" strike="noStrike">
                <a:solidFill>
                  <a:srgbClr val="000000"/>
                </a:solidFill>
                <a:uFill>
                  <a:solidFill>
                    <a:srgbClr val="ffffff"/>
                  </a:solidFill>
                </a:uFill>
                <a:latin typeface="Calibri"/>
              </a:rPr>
              <a:t>&lt;number&gt;</a:t>
            </a:fld>
            <a:endParaRPr b="0" lang="en-US" sz="12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9" name="PlaceHolder 1"/>
          <p:cNvSpPr>
            <a:spLocks noGrp="1"/>
          </p:cNvSpPr>
          <p:nvPr>
            <p:ph type="body"/>
          </p:nvPr>
        </p:nvSpPr>
        <p:spPr>
          <a:xfrm>
            <a:off x="685800" y="4343400"/>
            <a:ext cx="5486400" cy="4114800"/>
          </a:xfrm>
          <a:prstGeom prst="rect">
            <a:avLst/>
          </a:prstGeom>
        </p:spPr>
        <p:txBody>
          <a:bodyPr/>
          <a:p>
            <a:endParaRPr b="0" lang="en-US" sz="2000" spc="-1" strike="noStrike">
              <a:solidFill>
                <a:srgbClr val="000000"/>
              </a:solidFill>
              <a:uFill>
                <a:solidFill>
                  <a:srgbClr val="ffffff"/>
                </a:solidFill>
              </a:uFill>
              <a:latin typeface="Arial"/>
            </a:endParaRPr>
          </a:p>
        </p:txBody>
      </p:sp>
      <p:sp>
        <p:nvSpPr>
          <p:cNvPr id="510" name="TextShape 2"/>
          <p:cNvSpPr txBox="1"/>
          <p:nvPr/>
        </p:nvSpPr>
        <p:spPr>
          <a:xfrm>
            <a:off x="3884760" y="8685360"/>
            <a:ext cx="2971800" cy="457200"/>
          </a:xfrm>
          <a:prstGeom prst="rect">
            <a:avLst/>
          </a:prstGeom>
          <a:noFill/>
          <a:ln>
            <a:noFill/>
          </a:ln>
        </p:spPr>
        <p:txBody>
          <a:bodyPr anchor="b"/>
          <a:p>
            <a:pPr algn="r">
              <a:lnSpc>
                <a:spcPct val="100000"/>
              </a:lnSpc>
            </a:pPr>
            <a:fld id="{B5B74B8D-0520-43FD-B29A-FE1C3D67499B}" type="slidenum">
              <a:rPr b="0" lang="en-US" sz="1200" spc="-1" strike="noStrike">
                <a:solidFill>
                  <a:srgbClr val="000000"/>
                </a:solidFill>
                <a:uFill>
                  <a:solidFill>
                    <a:srgbClr val="ffffff"/>
                  </a:solidFill>
                </a:uFill>
                <a:latin typeface="Calibri"/>
              </a:rPr>
              <a:t>&lt;number&gt;</a:t>
            </a:fld>
            <a:endParaRPr b="0" lang="en-US" sz="1200" spc="-1" strike="noStrike">
              <a:solidFill>
                <a:srgbClr val="000000"/>
              </a:solidFill>
              <a:uFill>
                <a:solidFill>
                  <a:srgbClr val="ffffff"/>
                </a:solidFill>
              </a:uFill>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5.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6.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8.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9.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0.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1.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2.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5.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6.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7.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9.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0.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1.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2.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3.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4.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5.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6.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7.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98.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9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0.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1.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2.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3.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4.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5.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6.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7.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8.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9.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1.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2.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3.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4.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5.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6.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7.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8.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9.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2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2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2.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3.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4.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5.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6.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7.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8.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9.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30.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3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32.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33.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4.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5.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6.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7.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8.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9.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0.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1.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2.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3.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4.xml.rels><?xml version="1.0" encoding="UTF-8"?>
<Relationships xmlns="http://schemas.openxmlformats.org/package/2006/relationships"><Relationship Id="rId1" Type="http://schemas.openxmlformats.org/officeDocument/2006/relationships/slideMaster" Target="../slideMasters/slideMaster1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 name="PlaceHolder 2"/>
          <p:cNvSpPr>
            <a:spLocks noGrp="1"/>
          </p:cNvSpPr>
          <p:nvPr>
            <p:ph type="subTitle"/>
          </p:nvPr>
        </p:nvSpPr>
        <p:spPr>
          <a:xfrm>
            <a:off x="1028880" y="5181480"/>
            <a:ext cx="4800600" cy="233676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8" name="PlaceHolder 2"/>
          <p:cNvSpPr>
            <a:spLocks noGrp="1"/>
          </p:cNvSpPr>
          <p:nvPr>
            <p:ph type="body"/>
          </p:nvPr>
        </p:nvSpPr>
        <p:spPr>
          <a:xfrm>
            <a:off x="1028880" y="5181480"/>
            <a:ext cx="480060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 name="PlaceHolder 2"/>
          <p:cNvSpPr>
            <a:spLocks noGrp="1"/>
          </p:cNvSpPr>
          <p:nvPr>
            <p:ph type="body"/>
          </p:nvPr>
        </p:nvSpPr>
        <p:spPr>
          <a:xfrm>
            <a:off x="102888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 name="PlaceHolder 3"/>
          <p:cNvSpPr>
            <a:spLocks noGrp="1"/>
          </p:cNvSpPr>
          <p:nvPr>
            <p:ph type="body"/>
          </p:nvPr>
        </p:nvSpPr>
        <p:spPr>
          <a:xfrm>
            <a:off x="348876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14440" y="2840400"/>
            <a:ext cx="5829480" cy="908748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 name="PlaceHolder 3"/>
          <p:cNvSpPr>
            <a:spLocks noGrp="1"/>
          </p:cNvSpPr>
          <p:nvPr>
            <p:ph type="body"/>
          </p:nvPr>
        </p:nvSpPr>
        <p:spPr>
          <a:xfrm>
            <a:off x="102888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7" name="PlaceHolder 4"/>
          <p:cNvSpPr>
            <a:spLocks noGrp="1"/>
          </p:cNvSpPr>
          <p:nvPr>
            <p:ph type="body"/>
          </p:nvPr>
        </p:nvSpPr>
        <p:spPr>
          <a:xfrm>
            <a:off x="348876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 name="PlaceHolder 2"/>
          <p:cNvSpPr>
            <a:spLocks noGrp="1"/>
          </p:cNvSpPr>
          <p:nvPr>
            <p:ph type="body"/>
          </p:nvPr>
        </p:nvSpPr>
        <p:spPr>
          <a:xfrm>
            <a:off x="102888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1" name="PlaceHolder 4"/>
          <p:cNvSpPr>
            <a:spLocks noGrp="1"/>
          </p:cNvSpPr>
          <p:nvPr>
            <p:ph type="body"/>
          </p:nvPr>
        </p:nvSpPr>
        <p:spPr>
          <a:xfrm>
            <a:off x="348876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3"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5" name="PlaceHolder 4"/>
          <p:cNvSpPr>
            <a:spLocks noGrp="1"/>
          </p:cNvSpPr>
          <p:nvPr>
            <p:ph type="body"/>
          </p:nvPr>
        </p:nvSpPr>
        <p:spPr>
          <a:xfrm>
            <a:off x="1028880" y="640224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7" name="PlaceHolder 2"/>
          <p:cNvSpPr>
            <a:spLocks noGrp="1"/>
          </p:cNvSpPr>
          <p:nvPr>
            <p:ph type="body"/>
          </p:nvPr>
        </p:nvSpPr>
        <p:spPr>
          <a:xfrm>
            <a:off x="1028880" y="518148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 name="PlaceHolder 3"/>
          <p:cNvSpPr>
            <a:spLocks noGrp="1"/>
          </p:cNvSpPr>
          <p:nvPr>
            <p:ph type="body"/>
          </p:nvPr>
        </p:nvSpPr>
        <p:spPr>
          <a:xfrm>
            <a:off x="1028880" y="640224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0"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 name="PlaceHolder 4"/>
          <p:cNvSpPr>
            <a:spLocks noGrp="1"/>
          </p:cNvSpPr>
          <p:nvPr>
            <p:ph type="body"/>
          </p:nvPr>
        </p:nvSpPr>
        <p:spPr>
          <a:xfrm>
            <a:off x="348876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3" name="PlaceHolder 5"/>
          <p:cNvSpPr>
            <a:spLocks noGrp="1"/>
          </p:cNvSpPr>
          <p:nvPr>
            <p:ph type="body"/>
          </p:nvPr>
        </p:nvSpPr>
        <p:spPr>
          <a:xfrm>
            <a:off x="102888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5" name="PlaceHolder 2"/>
          <p:cNvSpPr>
            <a:spLocks noGrp="1"/>
          </p:cNvSpPr>
          <p:nvPr>
            <p:ph type="body"/>
          </p:nvPr>
        </p:nvSpPr>
        <p:spPr>
          <a:xfrm>
            <a:off x="102888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 name="PlaceHolder 3"/>
          <p:cNvSpPr>
            <a:spLocks noGrp="1"/>
          </p:cNvSpPr>
          <p:nvPr>
            <p:ph type="body"/>
          </p:nvPr>
        </p:nvSpPr>
        <p:spPr>
          <a:xfrm>
            <a:off x="265212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7" name="PlaceHolder 4"/>
          <p:cNvSpPr>
            <a:spLocks noGrp="1"/>
          </p:cNvSpPr>
          <p:nvPr>
            <p:ph type="body"/>
          </p:nvPr>
        </p:nvSpPr>
        <p:spPr>
          <a:xfrm>
            <a:off x="427500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8" name="PlaceHolder 5"/>
          <p:cNvSpPr>
            <a:spLocks noGrp="1"/>
          </p:cNvSpPr>
          <p:nvPr>
            <p:ph type="body"/>
          </p:nvPr>
        </p:nvSpPr>
        <p:spPr>
          <a:xfrm>
            <a:off x="427500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 name="PlaceHolder 6"/>
          <p:cNvSpPr>
            <a:spLocks noGrp="1"/>
          </p:cNvSpPr>
          <p:nvPr>
            <p:ph type="body"/>
          </p:nvPr>
        </p:nvSpPr>
        <p:spPr>
          <a:xfrm>
            <a:off x="265212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 name="PlaceHolder 7"/>
          <p:cNvSpPr>
            <a:spLocks noGrp="1"/>
          </p:cNvSpPr>
          <p:nvPr>
            <p:ph type="body"/>
          </p:nvPr>
        </p:nvSpPr>
        <p:spPr>
          <a:xfrm>
            <a:off x="102888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7"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8" name="PlaceHolder 2"/>
          <p:cNvSpPr>
            <a:spLocks noGrp="1"/>
          </p:cNvSpPr>
          <p:nvPr>
            <p:ph type="subTitle"/>
          </p:nvPr>
        </p:nvSpPr>
        <p:spPr>
          <a:xfrm>
            <a:off x="1028880" y="5181480"/>
            <a:ext cx="4800600" cy="233676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50" name="PlaceHolder 2"/>
          <p:cNvSpPr>
            <a:spLocks noGrp="1"/>
          </p:cNvSpPr>
          <p:nvPr>
            <p:ph type="body"/>
          </p:nvPr>
        </p:nvSpPr>
        <p:spPr>
          <a:xfrm>
            <a:off x="1028880" y="5181480"/>
            <a:ext cx="480060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52" name="PlaceHolder 2"/>
          <p:cNvSpPr>
            <a:spLocks noGrp="1"/>
          </p:cNvSpPr>
          <p:nvPr>
            <p:ph type="body"/>
          </p:nvPr>
        </p:nvSpPr>
        <p:spPr>
          <a:xfrm>
            <a:off x="102888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53" name="PlaceHolder 3"/>
          <p:cNvSpPr>
            <a:spLocks noGrp="1"/>
          </p:cNvSpPr>
          <p:nvPr>
            <p:ph type="body"/>
          </p:nvPr>
        </p:nvSpPr>
        <p:spPr>
          <a:xfrm>
            <a:off x="348876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4"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5" name="PlaceHolder 1"/>
          <p:cNvSpPr>
            <a:spLocks noGrp="1"/>
          </p:cNvSpPr>
          <p:nvPr>
            <p:ph type="subTitle"/>
          </p:nvPr>
        </p:nvSpPr>
        <p:spPr>
          <a:xfrm>
            <a:off x="514440" y="2840400"/>
            <a:ext cx="5829480" cy="908748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57"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58" name="PlaceHolder 3"/>
          <p:cNvSpPr>
            <a:spLocks noGrp="1"/>
          </p:cNvSpPr>
          <p:nvPr>
            <p:ph type="body"/>
          </p:nvPr>
        </p:nvSpPr>
        <p:spPr>
          <a:xfrm>
            <a:off x="102888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59" name="PlaceHolder 4"/>
          <p:cNvSpPr>
            <a:spLocks noGrp="1"/>
          </p:cNvSpPr>
          <p:nvPr>
            <p:ph type="body"/>
          </p:nvPr>
        </p:nvSpPr>
        <p:spPr>
          <a:xfrm>
            <a:off x="348876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1" name="PlaceHolder 2"/>
          <p:cNvSpPr>
            <a:spLocks noGrp="1"/>
          </p:cNvSpPr>
          <p:nvPr>
            <p:ph type="body"/>
          </p:nvPr>
        </p:nvSpPr>
        <p:spPr>
          <a:xfrm>
            <a:off x="102888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62"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63" name="PlaceHolder 4"/>
          <p:cNvSpPr>
            <a:spLocks noGrp="1"/>
          </p:cNvSpPr>
          <p:nvPr>
            <p:ph type="body"/>
          </p:nvPr>
        </p:nvSpPr>
        <p:spPr>
          <a:xfrm>
            <a:off x="348876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5"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66"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67" name="PlaceHolder 4"/>
          <p:cNvSpPr>
            <a:spLocks noGrp="1"/>
          </p:cNvSpPr>
          <p:nvPr>
            <p:ph type="body"/>
          </p:nvPr>
        </p:nvSpPr>
        <p:spPr>
          <a:xfrm>
            <a:off x="1028880" y="640224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9" name="PlaceHolder 2"/>
          <p:cNvSpPr>
            <a:spLocks noGrp="1"/>
          </p:cNvSpPr>
          <p:nvPr>
            <p:ph type="body"/>
          </p:nvPr>
        </p:nvSpPr>
        <p:spPr>
          <a:xfrm>
            <a:off x="1028880" y="518148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70" name="PlaceHolder 3"/>
          <p:cNvSpPr>
            <a:spLocks noGrp="1"/>
          </p:cNvSpPr>
          <p:nvPr>
            <p:ph type="body"/>
          </p:nvPr>
        </p:nvSpPr>
        <p:spPr>
          <a:xfrm>
            <a:off x="1028880" y="640224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72"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73"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74" name="PlaceHolder 4"/>
          <p:cNvSpPr>
            <a:spLocks noGrp="1"/>
          </p:cNvSpPr>
          <p:nvPr>
            <p:ph type="body"/>
          </p:nvPr>
        </p:nvSpPr>
        <p:spPr>
          <a:xfrm>
            <a:off x="348876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75" name="PlaceHolder 5"/>
          <p:cNvSpPr>
            <a:spLocks noGrp="1"/>
          </p:cNvSpPr>
          <p:nvPr>
            <p:ph type="body"/>
          </p:nvPr>
        </p:nvSpPr>
        <p:spPr>
          <a:xfrm>
            <a:off x="102888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77" name="PlaceHolder 2"/>
          <p:cNvSpPr>
            <a:spLocks noGrp="1"/>
          </p:cNvSpPr>
          <p:nvPr>
            <p:ph type="body"/>
          </p:nvPr>
        </p:nvSpPr>
        <p:spPr>
          <a:xfrm>
            <a:off x="102888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78" name="PlaceHolder 3"/>
          <p:cNvSpPr>
            <a:spLocks noGrp="1"/>
          </p:cNvSpPr>
          <p:nvPr>
            <p:ph type="body"/>
          </p:nvPr>
        </p:nvSpPr>
        <p:spPr>
          <a:xfrm>
            <a:off x="265212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79" name="PlaceHolder 4"/>
          <p:cNvSpPr>
            <a:spLocks noGrp="1"/>
          </p:cNvSpPr>
          <p:nvPr>
            <p:ph type="body"/>
          </p:nvPr>
        </p:nvSpPr>
        <p:spPr>
          <a:xfrm>
            <a:off x="427500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80" name="PlaceHolder 5"/>
          <p:cNvSpPr>
            <a:spLocks noGrp="1"/>
          </p:cNvSpPr>
          <p:nvPr>
            <p:ph type="body"/>
          </p:nvPr>
        </p:nvSpPr>
        <p:spPr>
          <a:xfrm>
            <a:off x="427500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81" name="PlaceHolder 6"/>
          <p:cNvSpPr>
            <a:spLocks noGrp="1"/>
          </p:cNvSpPr>
          <p:nvPr>
            <p:ph type="body"/>
          </p:nvPr>
        </p:nvSpPr>
        <p:spPr>
          <a:xfrm>
            <a:off x="265212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82" name="PlaceHolder 7"/>
          <p:cNvSpPr>
            <a:spLocks noGrp="1"/>
          </p:cNvSpPr>
          <p:nvPr>
            <p:ph type="body"/>
          </p:nvPr>
        </p:nvSpPr>
        <p:spPr>
          <a:xfrm>
            <a:off x="102888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8"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89" name="PlaceHolder 2"/>
          <p:cNvSpPr>
            <a:spLocks noGrp="1"/>
          </p:cNvSpPr>
          <p:nvPr>
            <p:ph type="subTitle"/>
          </p:nvPr>
        </p:nvSpPr>
        <p:spPr>
          <a:xfrm>
            <a:off x="1028880" y="5181480"/>
            <a:ext cx="4800600" cy="233676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91" name="PlaceHolder 2"/>
          <p:cNvSpPr>
            <a:spLocks noGrp="1"/>
          </p:cNvSpPr>
          <p:nvPr>
            <p:ph type="body"/>
          </p:nvPr>
        </p:nvSpPr>
        <p:spPr>
          <a:xfrm>
            <a:off x="1028880" y="5181480"/>
            <a:ext cx="480060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2"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93" name="PlaceHolder 2"/>
          <p:cNvSpPr>
            <a:spLocks noGrp="1"/>
          </p:cNvSpPr>
          <p:nvPr>
            <p:ph type="body"/>
          </p:nvPr>
        </p:nvSpPr>
        <p:spPr>
          <a:xfrm>
            <a:off x="102888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94" name="PlaceHolder 3"/>
          <p:cNvSpPr>
            <a:spLocks noGrp="1"/>
          </p:cNvSpPr>
          <p:nvPr>
            <p:ph type="body"/>
          </p:nvPr>
        </p:nvSpPr>
        <p:spPr>
          <a:xfrm>
            <a:off x="348876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5"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6" name="PlaceHolder 1"/>
          <p:cNvSpPr>
            <a:spLocks noGrp="1"/>
          </p:cNvSpPr>
          <p:nvPr>
            <p:ph type="subTitle"/>
          </p:nvPr>
        </p:nvSpPr>
        <p:spPr>
          <a:xfrm>
            <a:off x="514440" y="2840400"/>
            <a:ext cx="5829480" cy="908748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7"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98"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99" name="PlaceHolder 3"/>
          <p:cNvSpPr>
            <a:spLocks noGrp="1"/>
          </p:cNvSpPr>
          <p:nvPr>
            <p:ph type="body"/>
          </p:nvPr>
        </p:nvSpPr>
        <p:spPr>
          <a:xfrm>
            <a:off x="102888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00" name="PlaceHolder 4"/>
          <p:cNvSpPr>
            <a:spLocks noGrp="1"/>
          </p:cNvSpPr>
          <p:nvPr>
            <p:ph type="body"/>
          </p:nvPr>
        </p:nvSpPr>
        <p:spPr>
          <a:xfrm>
            <a:off x="348876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2" name="PlaceHolder 2"/>
          <p:cNvSpPr>
            <a:spLocks noGrp="1"/>
          </p:cNvSpPr>
          <p:nvPr>
            <p:ph type="body"/>
          </p:nvPr>
        </p:nvSpPr>
        <p:spPr>
          <a:xfrm>
            <a:off x="102888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03"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04" name="PlaceHolder 4"/>
          <p:cNvSpPr>
            <a:spLocks noGrp="1"/>
          </p:cNvSpPr>
          <p:nvPr>
            <p:ph type="body"/>
          </p:nvPr>
        </p:nvSpPr>
        <p:spPr>
          <a:xfrm>
            <a:off x="348876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6"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07"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08" name="PlaceHolder 4"/>
          <p:cNvSpPr>
            <a:spLocks noGrp="1"/>
          </p:cNvSpPr>
          <p:nvPr>
            <p:ph type="body"/>
          </p:nvPr>
        </p:nvSpPr>
        <p:spPr>
          <a:xfrm>
            <a:off x="1028880" y="640224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10" name="PlaceHolder 2"/>
          <p:cNvSpPr>
            <a:spLocks noGrp="1"/>
          </p:cNvSpPr>
          <p:nvPr>
            <p:ph type="body"/>
          </p:nvPr>
        </p:nvSpPr>
        <p:spPr>
          <a:xfrm>
            <a:off x="1028880" y="518148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1" name="PlaceHolder 3"/>
          <p:cNvSpPr>
            <a:spLocks noGrp="1"/>
          </p:cNvSpPr>
          <p:nvPr>
            <p:ph type="body"/>
          </p:nvPr>
        </p:nvSpPr>
        <p:spPr>
          <a:xfrm>
            <a:off x="1028880" y="640224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13"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4"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5" name="PlaceHolder 4"/>
          <p:cNvSpPr>
            <a:spLocks noGrp="1"/>
          </p:cNvSpPr>
          <p:nvPr>
            <p:ph type="body"/>
          </p:nvPr>
        </p:nvSpPr>
        <p:spPr>
          <a:xfrm>
            <a:off x="348876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6" name="PlaceHolder 5"/>
          <p:cNvSpPr>
            <a:spLocks noGrp="1"/>
          </p:cNvSpPr>
          <p:nvPr>
            <p:ph type="body"/>
          </p:nvPr>
        </p:nvSpPr>
        <p:spPr>
          <a:xfrm>
            <a:off x="102888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18" name="PlaceHolder 2"/>
          <p:cNvSpPr>
            <a:spLocks noGrp="1"/>
          </p:cNvSpPr>
          <p:nvPr>
            <p:ph type="body"/>
          </p:nvPr>
        </p:nvSpPr>
        <p:spPr>
          <a:xfrm>
            <a:off x="102888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9" name="PlaceHolder 3"/>
          <p:cNvSpPr>
            <a:spLocks noGrp="1"/>
          </p:cNvSpPr>
          <p:nvPr>
            <p:ph type="body"/>
          </p:nvPr>
        </p:nvSpPr>
        <p:spPr>
          <a:xfrm>
            <a:off x="265212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20" name="PlaceHolder 4"/>
          <p:cNvSpPr>
            <a:spLocks noGrp="1"/>
          </p:cNvSpPr>
          <p:nvPr>
            <p:ph type="body"/>
          </p:nvPr>
        </p:nvSpPr>
        <p:spPr>
          <a:xfrm>
            <a:off x="427500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21" name="PlaceHolder 5"/>
          <p:cNvSpPr>
            <a:spLocks noGrp="1"/>
          </p:cNvSpPr>
          <p:nvPr>
            <p:ph type="body"/>
          </p:nvPr>
        </p:nvSpPr>
        <p:spPr>
          <a:xfrm>
            <a:off x="427500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22" name="PlaceHolder 6"/>
          <p:cNvSpPr>
            <a:spLocks noGrp="1"/>
          </p:cNvSpPr>
          <p:nvPr>
            <p:ph type="body"/>
          </p:nvPr>
        </p:nvSpPr>
        <p:spPr>
          <a:xfrm>
            <a:off x="265212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23" name="PlaceHolder 7"/>
          <p:cNvSpPr>
            <a:spLocks noGrp="1"/>
          </p:cNvSpPr>
          <p:nvPr>
            <p:ph type="body"/>
          </p:nvPr>
        </p:nvSpPr>
        <p:spPr>
          <a:xfrm>
            <a:off x="102888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29"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30" name="PlaceHolder 2"/>
          <p:cNvSpPr>
            <a:spLocks noGrp="1"/>
          </p:cNvSpPr>
          <p:nvPr>
            <p:ph type="subTitle"/>
          </p:nvPr>
        </p:nvSpPr>
        <p:spPr>
          <a:xfrm>
            <a:off x="1028880" y="5181480"/>
            <a:ext cx="4800600" cy="233676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31"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32" name="PlaceHolder 2"/>
          <p:cNvSpPr>
            <a:spLocks noGrp="1"/>
          </p:cNvSpPr>
          <p:nvPr>
            <p:ph type="body"/>
          </p:nvPr>
        </p:nvSpPr>
        <p:spPr>
          <a:xfrm>
            <a:off x="1028880" y="5181480"/>
            <a:ext cx="480060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34" name="PlaceHolder 2"/>
          <p:cNvSpPr>
            <a:spLocks noGrp="1"/>
          </p:cNvSpPr>
          <p:nvPr>
            <p:ph type="body"/>
          </p:nvPr>
        </p:nvSpPr>
        <p:spPr>
          <a:xfrm>
            <a:off x="102888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35" name="PlaceHolder 3"/>
          <p:cNvSpPr>
            <a:spLocks noGrp="1"/>
          </p:cNvSpPr>
          <p:nvPr>
            <p:ph type="body"/>
          </p:nvPr>
        </p:nvSpPr>
        <p:spPr>
          <a:xfrm>
            <a:off x="348876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6"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7" name="PlaceHolder 1"/>
          <p:cNvSpPr>
            <a:spLocks noGrp="1"/>
          </p:cNvSpPr>
          <p:nvPr>
            <p:ph type="subTitle"/>
          </p:nvPr>
        </p:nvSpPr>
        <p:spPr>
          <a:xfrm>
            <a:off x="514440" y="2840400"/>
            <a:ext cx="5829480" cy="908748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38"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39"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40" name="PlaceHolder 3"/>
          <p:cNvSpPr>
            <a:spLocks noGrp="1"/>
          </p:cNvSpPr>
          <p:nvPr>
            <p:ph type="body"/>
          </p:nvPr>
        </p:nvSpPr>
        <p:spPr>
          <a:xfrm>
            <a:off x="102888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41" name="PlaceHolder 4"/>
          <p:cNvSpPr>
            <a:spLocks noGrp="1"/>
          </p:cNvSpPr>
          <p:nvPr>
            <p:ph type="body"/>
          </p:nvPr>
        </p:nvSpPr>
        <p:spPr>
          <a:xfrm>
            <a:off x="348876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42"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43" name="PlaceHolder 2"/>
          <p:cNvSpPr>
            <a:spLocks noGrp="1"/>
          </p:cNvSpPr>
          <p:nvPr>
            <p:ph type="body"/>
          </p:nvPr>
        </p:nvSpPr>
        <p:spPr>
          <a:xfrm>
            <a:off x="102888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44"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45" name="PlaceHolder 4"/>
          <p:cNvSpPr>
            <a:spLocks noGrp="1"/>
          </p:cNvSpPr>
          <p:nvPr>
            <p:ph type="body"/>
          </p:nvPr>
        </p:nvSpPr>
        <p:spPr>
          <a:xfrm>
            <a:off x="348876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46"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47"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48"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49" name="PlaceHolder 4"/>
          <p:cNvSpPr>
            <a:spLocks noGrp="1"/>
          </p:cNvSpPr>
          <p:nvPr>
            <p:ph type="body"/>
          </p:nvPr>
        </p:nvSpPr>
        <p:spPr>
          <a:xfrm>
            <a:off x="1028880" y="640224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50"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1" name="PlaceHolder 2"/>
          <p:cNvSpPr>
            <a:spLocks noGrp="1"/>
          </p:cNvSpPr>
          <p:nvPr>
            <p:ph type="body"/>
          </p:nvPr>
        </p:nvSpPr>
        <p:spPr>
          <a:xfrm>
            <a:off x="1028880" y="518148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52" name="PlaceHolder 3"/>
          <p:cNvSpPr>
            <a:spLocks noGrp="1"/>
          </p:cNvSpPr>
          <p:nvPr>
            <p:ph type="body"/>
          </p:nvPr>
        </p:nvSpPr>
        <p:spPr>
          <a:xfrm>
            <a:off x="1028880" y="640224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53"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4"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55"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56" name="PlaceHolder 4"/>
          <p:cNvSpPr>
            <a:spLocks noGrp="1"/>
          </p:cNvSpPr>
          <p:nvPr>
            <p:ph type="body"/>
          </p:nvPr>
        </p:nvSpPr>
        <p:spPr>
          <a:xfrm>
            <a:off x="348876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57" name="PlaceHolder 5"/>
          <p:cNvSpPr>
            <a:spLocks noGrp="1"/>
          </p:cNvSpPr>
          <p:nvPr>
            <p:ph type="body"/>
          </p:nvPr>
        </p:nvSpPr>
        <p:spPr>
          <a:xfrm>
            <a:off x="102888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58"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9" name="PlaceHolder 2"/>
          <p:cNvSpPr>
            <a:spLocks noGrp="1"/>
          </p:cNvSpPr>
          <p:nvPr>
            <p:ph type="body"/>
          </p:nvPr>
        </p:nvSpPr>
        <p:spPr>
          <a:xfrm>
            <a:off x="102888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0" name="PlaceHolder 3"/>
          <p:cNvSpPr>
            <a:spLocks noGrp="1"/>
          </p:cNvSpPr>
          <p:nvPr>
            <p:ph type="body"/>
          </p:nvPr>
        </p:nvSpPr>
        <p:spPr>
          <a:xfrm>
            <a:off x="265212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1" name="PlaceHolder 4"/>
          <p:cNvSpPr>
            <a:spLocks noGrp="1"/>
          </p:cNvSpPr>
          <p:nvPr>
            <p:ph type="body"/>
          </p:nvPr>
        </p:nvSpPr>
        <p:spPr>
          <a:xfrm>
            <a:off x="427500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2" name="PlaceHolder 5"/>
          <p:cNvSpPr>
            <a:spLocks noGrp="1"/>
          </p:cNvSpPr>
          <p:nvPr>
            <p:ph type="body"/>
          </p:nvPr>
        </p:nvSpPr>
        <p:spPr>
          <a:xfrm>
            <a:off x="427500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3" name="PlaceHolder 6"/>
          <p:cNvSpPr>
            <a:spLocks noGrp="1"/>
          </p:cNvSpPr>
          <p:nvPr>
            <p:ph type="body"/>
          </p:nvPr>
        </p:nvSpPr>
        <p:spPr>
          <a:xfrm>
            <a:off x="265212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4" name="PlaceHolder 7"/>
          <p:cNvSpPr>
            <a:spLocks noGrp="1"/>
          </p:cNvSpPr>
          <p:nvPr>
            <p:ph type="body"/>
          </p:nvPr>
        </p:nvSpPr>
        <p:spPr>
          <a:xfrm>
            <a:off x="102888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71"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72" name="PlaceHolder 2"/>
          <p:cNvSpPr>
            <a:spLocks noGrp="1"/>
          </p:cNvSpPr>
          <p:nvPr>
            <p:ph type="subTitle"/>
          </p:nvPr>
        </p:nvSpPr>
        <p:spPr>
          <a:xfrm>
            <a:off x="1028880" y="5181480"/>
            <a:ext cx="4800600" cy="233676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73"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74" name="PlaceHolder 2"/>
          <p:cNvSpPr>
            <a:spLocks noGrp="1"/>
          </p:cNvSpPr>
          <p:nvPr>
            <p:ph type="body"/>
          </p:nvPr>
        </p:nvSpPr>
        <p:spPr>
          <a:xfrm>
            <a:off x="1028880" y="5181480"/>
            <a:ext cx="480060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75"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76" name="PlaceHolder 2"/>
          <p:cNvSpPr>
            <a:spLocks noGrp="1"/>
          </p:cNvSpPr>
          <p:nvPr>
            <p:ph type="body"/>
          </p:nvPr>
        </p:nvSpPr>
        <p:spPr>
          <a:xfrm>
            <a:off x="102888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77" name="PlaceHolder 3"/>
          <p:cNvSpPr>
            <a:spLocks noGrp="1"/>
          </p:cNvSpPr>
          <p:nvPr>
            <p:ph type="body"/>
          </p:nvPr>
        </p:nvSpPr>
        <p:spPr>
          <a:xfrm>
            <a:off x="348876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78"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79" name="PlaceHolder 1"/>
          <p:cNvSpPr>
            <a:spLocks noGrp="1"/>
          </p:cNvSpPr>
          <p:nvPr>
            <p:ph type="subTitle"/>
          </p:nvPr>
        </p:nvSpPr>
        <p:spPr>
          <a:xfrm>
            <a:off x="514440" y="2840400"/>
            <a:ext cx="5829480" cy="908748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80"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81"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82" name="PlaceHolder 3"/>
          <p:cNvSpPr>
            <a:spLocks noGrp="1"/>
          </p:cNvSpPr>
          <p:nvPr>
            <p:ph type="body"/>
          </p:nvPr>
        </p:nvSpPr>
        <p:spPr>
          <a:xfrm>
            <a:off x="102888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83" name="PlaceHolder 4"/>
          <p:cNvSpPr>
            <a:spLocks noGrp="1"/>
          </p:cNvSpPr>
          <p:nvPr>
            <p:ph type="body"/>
          </p:nvPr>
        </p:nvSpPr>
        <p:spPr>
          <a:xfrm>
            <a:off x="348876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4"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85" name="PlaceHolder 2"/>
          <p:cNvSpPr>
            <a:spLocks noGrp="1"/>
          </p:cNvSpPr>
          <p:nvPr>
            <p:ph type="body"/>
          </p:nvPr>
        </p:nvSpPr>
        <p:spPr>
          <a:xfrm>
            <a:off x="102888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86"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87" name="PlaceHolder 4"/>
          <p:cNvSpPr>
            <a:spLocks noGrp="1"/>
          </p:cNvSpPr>
          <p:nvPr>
            <p:ph type="body"/>
          </p:nvPr>
        </p:nvSpPr>
        <p:spPr>
          <a:xfrm>
            <a:off x="348876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88"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89"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90"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91" name="PlaceHolder 4"/>
          <p:cNvSpPr>
            <a:spLocks noGrp="1"/>
          </p:cNvSpPr>
          <p:nvPr>
            <p:ph type="body"/>
          </p:nvPr>
        </p:nvSpPr>
        <p:spPr>
          <a:xfrm>
            <a:off x="1028880" y="640224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92"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3" name="PlaceHolder 2"/>
          <p:cNvSpPr>
            <a:spLocks noGrp="1"/>
          </p:cNvSpPr>
          <p:nvPr>
            <p:ph type="body"/>
          </p:nvPr>
        </p:nvSpPr>
        <p:spPr>
          <a:xfrm>
            <a:off x="1028880" y="518148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94" name="PlaceHolder 3"/>
          <p:cNvSpPr>
            <a:spLocks noGrp="1"/>
          </p:cNvSpPr>
          <p:nvPr>
            <p:ph type="body"/>
          </p:nvPr>
        </p:nvSpPr>
        <p:spPr>
          <a:xfrm>
            <a:off x="1028880" y="640224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95"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6"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97"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98" name="PlaceHolder 4"/>
          <p:cNvSpPr>
            <a:spLocks noGrp="1"/>
          </p:cNvSpPr>
          <p:nvPr>
            <p:ph type="body"/>
          </p:nvPr>
        </p:nvSpPr>
        <p:spPr>
          <a:xfrm>
            <a:off x="348876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99" name="PlaceHolder 5"/>
          <p:cNvSpPr>
            <a:spLocks noGrp="1"/>
          </p:cNvSpPr>
          <p:nvPr>
            <p:ph type="body"/>
          </p:nvPr>
        </p:nvSpPr>
        <p:spPr>
          <a:xfrm>
            <a:off x="102888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00"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01" name="PlaceHolder 2"/>
          <p:cNvSpPr>
            <a:spLocks noGrp="1"/>
          </p:cNvSpPr>
          <p:nvPr>
            <p:ph type="body"/>
          </p:nvPr>
        </p:nvSpPr>
        <p:spPr>
          <a:xfrm>
            <a:off x="102888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2" name="PlaceHolder 3"/>
          <p:cNvSpPr>
            <a:spLocks noGrp="1"/>
          </p:cNvSpPr>
          <p:nvPr>
            <p:ph type="body"/>
          </p:nvPr>
        </p:nvSpPr>
        <p:spPr>
          <a:xfrm>
            <a:off x="265212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3" name="PlaceHolder 4"/>
          <p:cNvSpPr>
            <a:spLocks noGrp="1"/>
          </p:cNvSpPr>
          <p:nvPr>
            <p:ph type="body"/>
          </p:nvPr>
        </p:nvSpPr>
        <p:spPr>
          <a:xfrm>
            <a:off x="427500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4" name="PlaceHolder 5"/>
          <p:cNvSpPr>
            <a:spLocks noGrp="1"/>
          </p:cNvSpPr>
          <p:nvPr>
            <p:ph type="body"/>
          </p:nvPr>
        </p:nvSpPr>
        <p:spPr>
          <a:xfrm>
            <a:off x="427500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5" name="PlaceHolder 6"/>
          <p:cNvSpPr>
            <a:spLocks noGrp="1"/>
          </p:cNvSpPr>
          <p:nvPr>
            <p:ph type="body"/>
          </p:nvPr>
        </p:nvSpPr>
        <p:spPr>
          <a:xfrm>
            <a:off x="265212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6" name="PlaceHolder 7"/>
          <p:cNvSpPr>
            <a:spLocks noGrp="1"/>
          </p:cNvSpPr>
          <p:nvPr>
            <p:ph type="body"/>
          </p:nvPr>
        </p:nvSpPr>
        <p:spPr>
          <a:xfrm>
            <a:off x="102888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15"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16" name="PlaceHolder 2"/>
          <p:cNvSpPr>
            <a:spLocks noGrp="1"/>
          </p:cNvSpPr>
          <p:nvPr>
            <p:ph type="subTitle"/>
          </p:nvPr>
        </p:nvSpPr>
        <p:spPr>
          <a:xfrm>
            <a:off x="1028880" y="5181480"/>
            <a:ext cx="4800600" cy="233676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17"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18" name="PlaceHolder 2"/>
          <p:cNvSpPr>
            <a:spLocks noGrp="1"/>
          </p:cNvSpPr>
          <p:nvPr>
            <p:ph type="body"/>
          </p:nvPr>
        </p:nvSpPr>
        <p:spPr>
          <a:xfrm>
            <a:off x="1028880" y="5181480"/>
            <a:ext cx="480060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19"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20" name="PlaceHolder 2"/>
          <p:cNvSpPr>
            <a:spLocks noGrp="1"/>
          </p:cNvSpPr>
          <p:nvPr>
            <p:ph type="body"/>
          </p:nvPr>
        </p:nvSpPr>
        <p:spPr>
          <a:xfrm>
            <a:off x="102888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21" name="PlaceHolder 3"/>
          <p:cNvSpPr>
            <a:spLocks noGrp="1"/>
          </p:cNvSpPr>
          <p:nvPr>
            <p:ph type="body"/>
          </p:nvPr>
        </p:nvSpPr>
        <p:spPr>
          <a:xfrm>
            <a:off x="348876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22"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23" name="PlaceHolder 1"/>
          <p:cNvSpPr>
            <a:spLocks noGrp="1"/>
          </p:cNvSpPr>
          <p:nvPr>
            <p:ph type="subTitle"/>
          </p:nvPr>
        </p:nvSpPr>
        <p:spPr>
          <a:xfrm>
            <a:off x="514440" y="2840400"/>
            <a:ext cx="5829480" cy="908748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24"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25"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26" name="PlaceHolder 3"/>
          <p:cNvSpPr>
            <a:spLocks noGrp="1"/>
          </p:cNvSpPr>
          <p:nvPr>
            <p:ph type="body"/>
          </p:nvPr>
        </p:nvSpPr>
        <p:spPr>
          <a:xfrm>
            <a:off x="102888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27" name="PlaceHolder 4"/>
          <p:cNvSpPr>
            <a:spLocks noGrp="1"/>
          </p:cNvSpPr>
          <p:nvPr>
            <p:ph type="body"/>
          </p:nvPr>
        </p:nvSpPr>
        <p:spPr>
          <a:xfrm>
            <a:off x="348876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28"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29" name="PlaceHolder 2"/>
          <p:cNvSpPr>
            <a:spLocks noGrp="1"/>
          </p:cNvSpPr>
          <p:nvPr>
            <p:ph type="body"/>
          </p:nvPr>
        </p:nvSpPr>
        <p:spPr>
          <a:xfrm>
            <a:off x="102888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30"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31" name="PlaceHolder 4"/>
          <p:cNvSpPr>
            <a:spLocks noGrp="1"/>
          </p:cNvSpPr>
          <p:nvPr>
            <p:ph type="body"/>
          </p:nvPr>
        </p:nvSpPr>
        <p:spPr>
          <a:xfrm>
            <a:off x="348876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32"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33"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34"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35" name="PlaceHolder 4"/>
          <p:cNvSpPr>
            <a:spLocks noGrp="1"/>
          </p:cNvSpPr>
          <p:nvPr>
            <p:ph type="body"/>
          </p:nvPr>
        </p:nvSpPr>
        <p:spPr>
          <a:xfrm>
            <a:off x="1028880" y="640224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36"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37" name="PlaceHolder 2"/>
          <p:cNvSpPr>
            <a:spLocks noGrp="1"/>
          </p:cNvSpPr>
          <p:nvPr>
            <p:ph type="body"/>
          </p:nvPr>
        </p:nvSpPr>
        <p:spPr>
          <a:xfrm>
            <a:off x="1028880" y="518148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38" name="PlaceHolder 3"/>
          <p:cNvSpPr>
            <a:spLocks noGrp="1"/>
          </p:cNvSpPr>
          <p:nvPr>
            <p:ph type="body"/>
          </p:nvPr>
        </p:nvSpPr>
        <p:spPr>
          <a:xfrm>
            <a:off x="1028880" y="640224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39"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40"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1"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2" name="PlaceHolder 4"/>
          <p:cNvSpPr>
            <a:spLocks noGrp="1"/>
          </p:cNvSpPr>
          <p:nvPr>
            <p:ph type="body"/>
          </p:nvPr>
        </p:nvSpPr>
        <p:spPr>
          <a:xfrm>
            <a:off x="348876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3" name="PlaceHolder 5"/>
          <p:cNvSpPr>
            <a:spLocks noGrp="1"/>
          </p:cNvSpPr>
          <p:nvPr>
            <p:ph type="body"/>
          </p:nvPr>
        </p:nvSpPr>
        <p:spPr>
          <a:xfrm>
            <a:off x="102888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44"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45" name="PlaceHolder 2"/>
          <p:cNvSpPr>
            <a:spLocks noGrp="1"/>
          </p:cNvSpPr>
          <p:nvPr>
            <p:ph type="body"/>
          </p:nvPr>
        </p:nvSpPr>
        <p:spPr>
          <a:xfrm>
            <a:off x="102888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6" name="PlaceHolder 3"/>
          <p:cNvSpPr>
            <a:spLocks noGrp="1"/>
          </p:cNvSpPr>
          <p:nvPr>
            <p:ph type="body"/>
          </p:nvPr>
        </p:nvSpPr>
        <p:spPr>
          <a:xfrm>
            <a:off x="265212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7" name="PlaceHolder 4"/>
          <p:cNvSpPr>
            <a:spLocks noGrp="1"/>
          </p:cNvSpPr>
          <p:nvPr>
            <p:ph type="body"/>
          </p:nvPr>
        </p:nvSpPr>
        <p:spPr>
          <a:xfrm>
            <a:off x="427500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8" name="PlaceHolder 5"/>
          <p:cNvSpPr>
            <a:spLocks noGrp="1"/>
          </p:cNvSpPr>
          <p:nvPr>
            <p:ph type="body"/>
          </p:nvPr>
        </p:nvSpPr>
        <p:spPr>
          <a:xfrm>
            <a:off x="427500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9" name="PlaceHolder 6"/>
          <p:cNvSpPr>
            <a:spLocks noGrp="1"/>
          </p:cNvSpPr>
          <p:nvPr>
            <p:ph type="body"/>
          </p:nvPr>
        </p:nvSpPr>
        <p:spPr>
          <a:xfrm>
            <a:off x="265212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50" name="PlaceHolder 7"/>
          <p:cNvSpPr>
            <a:spLocks noGrp="1"/>
          </p:cNvSpPr>
          <p:nvPr>
            <p:ph type="body"/>
          </p:nvPr>
        </p:nvSpPr>
        <p:spPr>
          <a:xfrm>
            <a:off x="102888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55"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56" name="PlaceHolder 2"/>
          <p:cNvSpPr>
            <a:spLocks noGrp="1"/>
          </p:cNvSpPr>
          <p:nvPr>
            <p:ph type="subTitle"/>
          </p:nvPr>
        </p:nvSpPr>
        <p:spPr>
          <a:xfrm>
            <a:off x="1028880" y="5181480"/>
            <a:ext cx="4800600" cy="233676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57"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58" name="PlaceHolder 2"/>
          <p:cNvSpPr>
            <a:spLocks noGrp="1"/>
          </p:cNvSpPr>
          <p:nvPr>
            <p:ph type="body"/>
          </p:nvPr>
        </p:nvSpPr>
        <p:spPr>
          <a:xfrm>
            <a:off x="1028880" y="5181480"/>
            <a:ext cx="480060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59"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60" name="PlaceHolder 2"/>
          <p:cNvSpPr>
            <a:spLocks noGrp="1"/>
          </p:cNvSpPr>
          <p:nvPr>
            <p:ph type="body"/>
          </p:nvPr>
        </p:nvSpPr>
        <p:spPr>
          <a:xfrm>
            <a:off x="102888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61" name="PlaceHolder 3"/>
          <p:cNvSpPr>
            <a:spLocks noGrp="1"/>
          </p:cNvSpPr>
          <p:nvPr>
            <p:ph type="body"/>
          </p:nvPr>
        </p:nvSpPr>
        <p:spPr>
          <a:xfrm>
            <a:off x="348876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62"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63" name="PlaceHolder 1"/>
          <p:cNvSpPr>
            <a:spLocks noGrp="1"/>
          </p:cNvSpPr>
          <p:nvPr>
            <p:ph type="subTitle"/>
          </p:nvPr>
        </p:nvSpPr>
        <p:spPr>
          <a:xfrm>
            <a:off x="514440" y="2840400"/>
            <a:ext cx="5829480" cy="908748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64"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65"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66" name="PlaceHolder 3"/>
          <p:cNvSpPr>
            <a:spLocks noGrp="1"/>
          </p:cNvSpPr>
          <p:nvPr>
            <p:ph type="body"/>
          </p:nvPr>
        </p:nvSpPr>
        <p:spPr>
          <a:xfrm>
            <a:off x="102888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67" name="PlaceHolder 4"/>
          <p:cNvSpPr>
            <a:spLocks noGrp="1"/>
          </p:cNvSpPr>
          <p:nvPr>
            <p:ph type="body"/>
          </p:nvPr>
        </p:nvSpPr>
        <p:spPr>
          <a:xfrm>
            <a:off x="348876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68"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69" name="PlaceHolder 2"/>
          <p:cNvSpPr>
            <a:spLocks noGrp="1"/>
          </p:cNvSpPr>
          <p:nvPr>
            <p:ph type="body"/>
          </p:nvPr>
        </p:nvSpPr>
        <p:spPr>
          <a:xfrm>
            <a:off x="102888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70"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71" name="PlaceHolder 4"/>
          <p:cNvSpPr>
            <a:spLocks noGrp="1"/>
          </p:cNvSpPr>
          <p:nvPr>
            <p:ph type="body"/>
          </p:nvPr>
        </p:nvSpPr>
        <p:spPr>
          <a:xfrm>
            <a:off x="348876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72"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73"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74"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75" name="PlaceHolder 4"/>
          <p:cNvSpPr>
            <a:spLocks noGrp="1"/>
          </p:cNvSpPr>
          <p:nvPr>
            <p:ph type="body"/>
          </p:nvPr>
        </p:nvSpPr>
        <p:spPr>
          <a:xfrm>
            <a:off x="1028880" y="640224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76"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77" name="PlaceHolder 2"/>
          <p:cNvSpPr>
            <a:spLocks noGrp="1"/>
          </p:cNvSpPr>
          <p:nvPr>
            <p:ph type="body"/>
          </p:nvPr>
        </p:nvSpPr>
        <p:spPr>
          <a:xfrm>
            <a:off x="1028880" y="518148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78" name="PlaceHolder 3"/>
          <p:cNvSpPr>
            <a:spLocks noGrp="1"/>
          </p:cNvSpPr>
          <p:nvPr>
            <p:ph type="body"/>
          </p:nvPr>
        </p:nvSpPr>
        <p:spPr>
          <a:xfrm>
            <a:off x="1028880" y="640224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79"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80"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1"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2" name="PlaceHolder 4"/>
          <p:cNvSpPr>
            <a:spLocks noGrp="1"/>
          </p:cNvSpPr>
          <p:nvPr>
            <p:ph type="body"/>
          </p:nvPr>
        </p:nvSpPr>
        <p:spPr>
          <a:xfrm>
            <a:off x="348876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3" name="PlaceHolder 5"/>
          <p:cNvSpPr>
            <a:spLocks noGrp="1"/>
          </p:cNvSpPr>
          <p:nvPr>
            <p:ph type="body"/>
          </p:nvPr>
        </p:nvSpPr>
        <p:spPr>
          <a:xfrm>
            <a:off x="102888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84"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85" name="PlaceHolder 2"/>
          <p:cNvSpPr>
            <a:spLocks noGrp="1"/>
          </p:cNvSpPr>
          <p:nvPr>
            <p:ph type="body"/>
          </p:nvPr>
        </p:nvSpPr>
        <p:spPr>
          <a:xfrm>
            <a:off x="102888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6" name="PlaceHolder 3"/>
          <p:cNvSpPr>
            <a:spLocks noGrp="1"/>
          </p:cNvSpPr>
          <p:nvPr>
            <p:ph type="body"/>
          </p:nvPr>
        </p:nvSpPr>
        <p:spPr>
          <a:xfrm>
            <a:off x="265212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7" name="PlaceHolder 4"/>
          <p:cNvSpPr>
            <a:spLocks noGrp="1"/>
          </p:cNvSpPr>
          <p:nvPr>
            <p:ph type="body"/>
          </p:nvPr>
        </p:nvSpPr>
        <p:spPr>
          <a:xfrm>
            <a:off x="427500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8" name="PlaceHolder 5"/>
          <p:cNvSpPr>
            <a:spLocks noGrp="1"/>
          </p:cNvSpPr>
          <p:nvPr>
            <p:ph type="body"/>
          </p:nvPr>
        </p:nvSpPr>
        <p:spPr>
          <a:xfrm>
            <a:off x="427500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9" name="PlaceHolder 6"/>
          <p:cNvSpPr>
            <a:spLocks noGrp="1"/>
          </p:cNvSpPr>
          <p:nvPr>
            <p:ph type="body"/>
          </p:nvPr>
        </p:nvSpPr>
        <p:spPr>
          <a:xfrm>
            <a:off x="265212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90" name="PlaceHolder 7"/>
          <p:cNvSpPr>
            <a:spLocks noGrp="1"/>
          </p:cNvSpPr>
          <p:nvPr>
            <p:ph type="body"/>
          </p:nvPr>
        </p:nvSpPr>
        <p:spPr>
          <a:xfrm>
            <a:off x="102888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8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94"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95" name="PlaceHolder 2"/>
          <p:cNvSpPr>
            <a:spLocks noGrp="1"/>
          </p:cNvSpPr>
          <p:nvPr>
            <p:ph type="subTitle"/>
          </p:nvPr>
        </p:nvSpPr>
        <p:spPr>
          <a:xfrm>
            <a:off x="1028880" y="5181480"/>
            <a:ext cx="4800600" cy="233676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8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96"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97" name="PlaceHolder 2"/>
          <p:cNvSpPr>
            <a:spLocks noGrp="1"/>
          </p:cNvSpPr>
          <p:nvPr>
            <p:ph type="body"/>
          </p:nvPr>
        </p:nvSpPr>
        <p:spPr>
          <a:xfrm>
            <a:off x="1028880" y="5181480"/>
            <a:ext cx="480060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98"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99" name="PlaceHolder 2"/>
          <p:cNvSpPr>
            <a:spLocks noGrp="1"/>
          </p:cNvSpPr>
          <p:nvPr>
            <p:ph type="body"/>
          </p:nvPr>
        </p:nvSpPr>
        <p:spPr>
          <a:xfrm>
            <a:off x="102888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00" name="PlaceHolder 3"/>
          <p:cNvSpPr>
            <a:spLocks noGrp="1"/>
          </p:cNvSpPr>
          <p:nvPr>
            <p:ph type="body"/>
          </p:nvPr>
        </p:nvSpPr>
        <p:spPr>
          <a:xfrm>
            <a:off x="348876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01"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9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02" name="PlaceHolder 1"/>
          <p:cNvSpPr>
            <a:spLocks noGrp="1"/>
          </p:cNvSpPr>
          <p:nvPr>
            <p:ph type="subTitle"/>
          </p:nvPr>
        </p:nvSpPr>
        <p:spPr>
          <a:xfrm>
            <a:off x="514440" y="2840400"/>
            <a:ext cx="5829480" cy="908748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9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03"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04"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05" name="PlaceHolder 3"/>
          <p:cNvSpPr>
            <a:spLocks noGrp="1"/>
          </p:cNvSpPr>
          <p:nvPr>
            <p:ph type="body"/>
          </p:nvPr>
        </p:nvSpPr>
        <p:spPr>
          <a:xfrm>
            <a:off x="102888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06" name="PlaceHolder 4"/>
          <p:cNvSpPr>
            <a:spLocks noGrp="1"/>
          </p:cNvSpPr>
          <p:nvPr>
            <p:ph type="body"/>
          </p:nvPr>
        </p:nvSpPr>
        <p:spPr>
          <a:xfrm>
            <a:off x="348876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307"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08" name="PlaceHolder 2"/>
          <p:cNvSpPr>
            <a:spLocks noGrp="1"/>
          </p:cNvSpPr>
          <p:nvPr>
            <p:ph type="body"/>
          </p:nvPr>
        </p:nvSpPr>
        <p:spPr>
          <a:xfrm>
            <a:off x="102888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09"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0" name="PlaceHolder 4"/>
          <p:cNvSpPr>
            <a:spLocks noGrp="1"/>
          </p:cNvSpPr>
          <p:nvPr>
            <p:ph type="body"/>
          </p:nvPr>
        </p:nvSpPr>
        <p:spPr>
          <a:xfrm>
            <a:off x="348876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11"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12"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3"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4" name="PlaceHolder 4"/>
          <p:cNvSpPr>
            <a:spLocks noGrp="1"/>
          </p:cNvSpPr>
          <p:nvPr>
            <p:ph type="body"/>
          </p:nvPr>
        </p:nvSpPr>
        <p:spPr>
          <a:xfrm>
            <a:off x="1028880" y="640224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15"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16" name="PlaceHolder 2"/>
          <p:cNvSpPr>
            <a:spLocks noGrp="1"/>
          </p:cNvSpPr>
          <p:nvPr>
            <p:ph type="body"/>
          </p:nvPr>
        </p:nvSpPr>
        <p:spPr>
          <a:xfrm>
            <a:off x="1028880" y="518148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7" name="PlaceHolder 3"/>
          <p:cNvSpPr>
            <a:spLocks noGrp="1"/>
          </p:cNvSpPr>
          <p:nvPr>
            <p:ph type="body"/>
          </p:nvPr>
        </p:nvSpPr>
        <p:spPr>
          <a:xfrm>
            <a:off x="1028880" y="640224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18"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19"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0"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1" name="PlaceHolder 4"/>
          <p:cNvSpPr>
            <a:spLocks noGrp="1"/>
          </p:cNvSpPr>
          <p:nvPr>
            <p:ph type="body"/>
          </p:nvPr>
        </p:nvSpPr>
        <p:spPr>
          <a:xfrm>
            <a:off x="348876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2" name="PlaceHolder 5"/>
          <p:cNvSpPr>
            <a:spLocks noGrp="1"/>
          </p:cNvSpPr>
          <p:nvPr>
            <p:ph type="body"/>
          </p:nvPr>
        </p:nvSpPr>
        <p:spPr>
          <a:xfrm>
            <a:off x="102888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23"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24" name="PlaceHolder 2"/>
          <p:cNvSpPr>
            <a:spLocks noGrp="1"/>
          </p:cNvSpPr>
          <p:nvPr>
            <p:ph type="body"/>
          </p:nvPr>
        </p:nvSpPr>
        <p:spPr>
          <a:xfrm>
            <a:off x="102888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5" name="PlaceHolder 3"/>
          <p:cNvSpPr>
            <a:spLocks noGrp="1"/>
          </p:cNvSpPr>
          <p:nvPr>
            <p:ph type="body"/>
          </p:nvPr>
        </p:nvSpPr>
        <p:spPr>
          <a:xfrm>
            <a:off x="265212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6" name="PlaceHolder 4"/>
          <p:cNvSpPr>
            <a:spLocks noGrp="1"/>
          </p:cNvSpPr>
          <p:nvPr>
            <p:ph type="body"/>
          </p:nvPr>
        </p:nvSpPr>
        <p:spPr>
          <a:xfrm>
            <a:off x="427500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7" name="PlaceHolder 5"/>
          <p:cNvSpPr>
            <a:spLocks noGrp="1"/>
          </p:cNvSpPr>
          <p:nvPr>
            <p:ph type="body"/>
          </p:nvPr>
        </p:nvSpPr>
        <p:spPr>
          <a:xfrm>
            <a:off x="427500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8" name="PlaceHolder 6"/>
          <p:cNvSpPr>
            <a:spLocks noGrp="1"/>
          </p:cNvSpPr>
          <p:nvPr>
            <p:ph type="body"/>
          </p:nvPr>
        </p:nvSpPr>
        <p:spPr>
          <a:xfrm>
            <a:off x="265212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9" name="PlaceHolder 7"/>
          <p:cNvSpPr>
            <a:spLocks noGrp="1"/>
          </p:cNvSpPr>
          <p:nvPr>
            <p:ph type="body"/>
          </p:nvPr>
        </p:nvSpPr>
        <p:spPr>
          <a:xfrm>
            <a:off x="102888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9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36"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37" name="PlaceHolder 2"/>
          <p:cNvSpPr>
            <a:spLocks noGrp="1"/>
          </p:cNvSpPr>
          <p:nvPr>
            <p:ph type="subTitle"/>
          </p:nvPr>
        </p:nvSpPr>
        <p:spPr>
          <a:xfrm>
            <a:off x="1028880" y="5181480"/>
            <a:ext cx="4800600" cy="233676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9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338"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39" name="PlaceHolder 2"/>
          <p:cNvSpPr>
            <a:spLocks noGrp="1"/>
          </p:cNvSpPr>
          <p:nvPr>
            <p:ph type="body"/>
          </p:nvPr>
        </p:nvSpPr>
        <p:spPr>
          <a:xfrm>
            <a:off x="1028880" y="5181480"/>
            <a:ext cx="480060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340"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41" name="PlaceHolder 2"/>
          <p:cNvSpPr>
            <a:spLocks noGrp="1"/>
          </p:cNvSpPr>
          <p:nvPr>
            <p:ph type="body"/>
          </p:nvPr>
        </p:nvSpPr>
        <p:spPr>
          <a:xfrm>
            <a:off x="102888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42" name="PlaceHolder 3"/>
          <p:cNvSpPr>
            <a:spLocks noGrp="1"/>
          </p:cNvSpPr>
          <p:nvPr>
            <p:ph type="body"/>
          </p:nvPr>
        </p:nvSpPr>
        <p:spPr>
          <a:xfrm>
            <a:off x="348876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43"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10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44" name="PlaceHolder 1"/>
          <p:cNvSpPr>
            <a:spLocks noGrp="1"/>
          </p:cNvSpPr>
          <p:nvPr>
            <p:ph type="subTitle"/>
          </p:nvPr>
        </p:nvSpPr>
        <p:spPr>
          <a:xfrm>
            <a:off x="514440" y="2840400"/>
            <a:ext cx="5829480" cy="908748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10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45"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46"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47" name="PlaceHolder 3"/>
          <p:cNvSpPr>
            <a:spLocks noGrp="1"/>
          </p:cNvSpPr>
          <p:nvPr>
            <p:ph type="body"/>
          </p:nvPr>
        </p:nvSpPr>
        <p:spPr>
          <a:xfrm>
            <a:off x="102888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48" name="PlaceHolder 4"/>
          <p:cNvSpPr>
            <a:spLocks noGrp="1"/>
          </p:cNvSpPr>
          <p:nvPr>
            <p:ph type="body"/>
          </p:nvPr>
        </p:nvSpPr>
        <p:spPr>
          <a:xfrm>
            <a:off x="348876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349"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50" name="PlaceHolder 2"/>
          <p:cNvSpPr>
            <a:spLocks noGrp="1"/>
          </p:cNvSpPr>
          <p:nvPr>
            <p:ph type="body"/>
          </p:nvPr>
        </p:nvSpPr>
        <p:spPr>
          <a:xfrm>
            <a:off x="102888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51"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52" name="PlaceHolder 4"/>
          <p:cNvSpPr>
            <a:spLocks noGrp="1"/>
          </p:cNvSpPr>
          <p:nvPr>
            <p:ph type="body"/>
          </p:nvPr>
        </p:nvSpPr>
        <p:spPr>
          <a:xfrm>
            <a:off x="348876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53"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54"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55"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56" name="PlaceHolder 4"/>
          <p:cNvSpPr>
            <a:spLocks noGrp="1"/>
          </p:cNvSpPr>
          <p:nvPr>
            <p:ph type="body"/>
          </p:nvPr>
        </p:nvSpPr>
        <p:spPr>
          <a:xfrm>
            <a:off x="1028880" y="640224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57"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58" name="PlaceHolder 2"/>
          <p:cNvSpPr>
            <a:spLocks noGrp="1"/>
          </p:cNvSpPr>
          <p:nvPr>
            <p:ph type="body"/>
          </p:nvPr>
        </p:nvSpPr>
        <p:spPr>
          <a:xfrm>
            <a:off x="1028880" y="518148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59" name="PlaceHolder 3"/>
          <p:cNvSpPr>
            <a:spLocks noGrp="1"/>
          </p:cNvSpPr>
          <p:nvPr>
            <p:ph type="body"/>
          </p:nvPr>
        </p:nvSpPr>
        <p:spPr>
          <a:xfrm>
            <a:off x="1028880" y="640224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60"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61"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2"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3" name="PlaceHolder 4"/>
          <p:cNvSpPr>
            <a:spLocks noGrp="1"/>
          </p:cNvSpPr>
          <p:nvPr>
            <p:ph type="body"/>
          </p:nvPr>
        </p:nvSpPr>
        <p:spPr>
          <a:xfrm>
            <a:off x="348876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4" name="PlaceHolder 5"/>
          <p:cNvSpPr>
            <a:spLocks noGrp="1"/>
          </p:cNvSpPr>
          <p:nvPr>
            <p:ph type="body"/>
          </p:nvPr>
        </p:nvSpPr>
        <p:spPr>
          <a:xfrm>
            <a:off x="102888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65"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66" name="PlaceHolder 2"/>
          <p:cNvSpPr>
            <a:spLocks noGrp="1"/>
          </p:cNvSpPr>
          <p:nvPr>
            <p:ph type="body"/>
          </p:nvPr>
        </p:nvSpPr>
        <p:spPr>
          <a:xfrm>
            <a:off x="102888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7" name="PlaceHolder 3"/>
          <p:cNvSpPr>
            <a:spLocks noGrp="1"/>
          </p:cNvSpPr>
          <p:nvPr>
            <p:ph type="body"/>
          </p:nvPr>
        </p:nvSpPr>
        <p:spPr>
          <a:xfrm>
            <a:off x="265212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8" name="PlaceHolder 4"/>
          <p:cNvSpPr>
            <a:spLocks noGrp="1"/>
          </p:cNvSpPr>
          <p:nvPr>
            <p:ph type="body"/>
          </p:nvPr>
        </p:nvSpPr>
        <p:spPr>
          <a:xfrm>
            <a:off x="427500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9" name="PlaceHolder 5"/>
          <p:cNvSpPr>
            <a:spLocks noGrp="1"/>
          </p:cNvSpPr>
          <p:nvPr>
            <p:ph type="body"/>
          </p:nvPr>
        </p:nvSpPr>
        <p:spPr>
          <a:xfrm>
            <a:off x="427500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70" name="PlaceHolder 6"/>
          <p:cNvSpPr>
            <a:spLocks noGrp="1"/>
          </p:cNvSpPr>
          <p:nvPr>
            <p:ph type="body"/>
          </p:nvPr>
        </p:nvSpPr>
        <p:spPr>
          <a:xfrm>
            <a:off x="265212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71" name="PlaceHolder 7"/>
          <p:cNvSpPr>
            <a:spLocks noGrp="1"/>
          </p:cNvSpPr>
          <p:nvPr>
            <p:ph type="body"/>
          </p:nvPr>
        </p:nvSpPr>
        <p:spPr>
          <a:xfrm>
            <a:off x="102888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78"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79" name="PlaceHolder 2"/>
          <p:cNvSpPr>
            <a:spLocks noGrp="1"/>
          </p:cNvSpPr>
          <p:nvPr>
            <p:ph type="subTitle"/>
          </p:nvPr>
        </p:nvSpPr>
        <p:spPr>
          <a:xfrm>
            <a:off x="1028880" y="5181480"/>
            <a:ext cx="4800600" cy="233676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1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380"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81" name="PlaceHolder 2"/>
          <p:cNvSpPr>
            <a:spLocks noGrp="1"/>
          </p:cNvSpPr>
          <p:nvPr>
            <p:ph type="body"/>
          </p:nvPr>
        </p:nvSpPr>
        <p:spPr>
          <a:xfrm>
            <a:off x="1028880" y="5181480"/>
            <a:ext cx="480060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382"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83" name="PlaceHolder 2"/>
          <p:cNvSpPr>
            <a:spLocks noGrp="1"/>
          </p:cNvSpPr>
          <p:nvPr>
            <p:ph type="body"/>
          </p:nvPr>
        </p:nvSpPr>
        <p:spPr>
          <a:xfrm>
            <a:off x="102888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84" name="PlaceHolder 3"/>
          <p:cNvSpPr>
            <a:spLocks noGrp="1"/>
          </p:cNvSpPr>
          <p:nvPr>
            <p:ph type="body"/>
          </p:nvPr>
        </p:nvSpPr>
        <p:spPr>
          <a:xfrm>
            <a:off x="348876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85"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1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86" name="PlaceHolder 1"/>
          <p:cNvSpPr>
            <a:spLocks noGrp="1"/>
          </p:cNvSpPr>
          <p:nvPr>
            <p:ph type="subTitle"/>
          </p:nvPr>
        </p:nvSpPr>
        <p:spPr>
          <a:xfrm>
            <a:off x="514440" y="2840400"/>
            <a:ext cx="5829480" cy="908748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1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87"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88"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89" name="PlaceHolder 3"/>
          <p:cNvSpPr>
            <a:spLocks noGrp="1"/>
          </p:cNvSpPr>
          <p:nvPr>
            <p:ph type="body"/>
          </p:nvPr>
        </p:nvSpPr>
        <p:spPr>
          <a:xfrm>
            <a:off x="102888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0" name="PlaceHolder 4"/>
          <p:cNvSpPr>
            <a:spLocks noGrp="1"/>
          </p:cNvSpPr>
          <p:nvPr>
            <p:ph type="body"/>
          </p:nvPr>
        </p:nvSpPr>
        <p:spPr>
          <a:xfrm>
            <a:off x="348876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391"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92" name="PlaceHolder 2"/>
          <p:cNvSpPr>
            <a:spLocks noGrp="1"/>
          </p:cNvSpPr>
          <p:nvPr>
            <p:ph type="body"/>
          </p:nvPr>
        </p:nvSpPr>
        <p:spPr>
          <a:xfrm>
            <a:off x="102888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3"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4" name="PlaceHolder 4"/>
          <p:cNvSpPr>
            <a:spLocks noGrp="1"/>
          </p:cNvSpPr>
          <p:nvPr>
            <p:ph type="body"/>
          </p:nvPr>
        </p:nvSpPr>
        <p:spPr>
          <a:xfrm>
            <a:off x="348876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95"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96"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7"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8" name="PlaceHolder 4"/>
          <p:cNvSpPr>
            <a:spLocks noGrp="1"/>
          </p:cNvSpPr>
          <p:nvPr>
            <p:ph type="body"/>
          </p:nvPr>
        </p:nvSpPr>
        <p:spPr>
          <a:xfrm>
            <a:off x="1028880" y="640224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99"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00" name="PlaceHolder 2"/>
          <p:cNvSpPr>
            <a:spLocks noGrp="1"/>
          </p:cNvSpPr>
          <p:nvPr>
            <p:ph type="body"/>
          </p:nvPr>
        </p:nvSpPr>
        <p:spPr>
          <a:xfrm>
            <a:off x="1028880" y="518148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1" name="PlaceHolder 3"/>
          <p:cNvSpPr>
            <a:spLocks noGrp="1"/>
          </p:cNvSpPr>
          <p:nvPr>
            <p:ph type="body"/>
          </p:nvPr>
        </p:nvSpPr>
        <p:spPr>
          <a:xfrm>
            <a:off x="1028880" y="640224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402"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03"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4"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5" name="PlaceHolder 4"/>
          <p:cNvSpPr>
            <a:spLocks noGrp="1"/>
          </p:cNvSpPr>
          <p:nvPr>
            <p:ph type="body"/>
          </p:nvPr>
        </p:nvSpPr>
        <p:spPr>
          <a:xfrm>
            <a:off x="348876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6" name="PlaceHolder 5"/>
          <p:cNvSpPr>
            <a:spLocks noGrp="1"/>
          </p:cNvSpPr>
          <p:nvPr>
            <p:ph type="body"/>
          </p:nvPr>
        </p:nvSpPr>
        <p:spPr>
          <a:xfrm>
            <a:off x="102888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07"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08" name="PlaceHolder 2"/>
          <p:cNvSpPr>
            <a:spLocks noGrp="1"/>
          </p:cNvSpPr>
          <p:nvPr>
            <p:ph type="body"/>
          </p:nvPr>
        </p:nvSpPr>
        <p:spPr>
          <a:xfrm>
            <a:off x="102888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9" name="PlaceHolder 3"/>
          <p:cNvSpPr>
            <a:spLocks noGrp="1"/>
          </p:cNvSpPr>
          <p:nvPr>
            <p:ph type="body"/>
          </p:nvPr>
        </p:nvSpPr>
        <p:spPr>
          <a:xfrm>
            <a:off x="265212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10" name="PlaceHolder 4"/>
          <p:cNvSpPr>
            <a:spLocks noGrp="1"/>
          </p:cNvSpPr>
          <p:nvPr>
            <p:ph type="body"/>
          </p:nvPr>
        </p:nvSpPr>
        <p:spPr>
          <a:xfrm>
            <a:off x="427500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11" name="PlaceHolder 5"/>
          <p:cNvSpPr>
            <a:spLocks noGrp="1"/>
          </p:cNvSpPr>
          <p:nvPr>
            <p:ph type="body"/>
          </p:nvPr>
        </p:nvSpPr>
        <p:spPr>
          <a:xfrm>
            <a:off x="427500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12" name="PlaceHolder 6"/>
          <p:cNvSpPr>
            <a:spLocks noGrp="1"/>
          </p:cNvSpPr>
          <p:nvPr>
            <p:ph type="body"/>
          </p:nvPr>
        </p:nvSpPr>
        <p:spPr>
          <a:xfrm>
            <a:off x="265212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13" name="PlaceHolder 7"/>
          <p:cNvSpPr>
            <a:spLocks noGrp="1"/>
          </p:cNvSpPr>
          <p:nvPr>
            <p:ph type="body"/>
          </p:nvPr>
        </p:nvSpPr>
        <p:spPr>
          <a:xfrm>
            <a:off x="102888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19"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20" name="PlaceHolder 2"/>
          <p:cNvSpPr>
            <a:spLocks noGrp="1"/>
          </p:cNvSpPr>
          <p:nvPr>
            <p:ph type="subTitle"/>
          </p:nvPr>
        </p:nvSpPr>
        <p:spPr>
          <a:xfrm>
            <a:off x="1028880" y="5181480"/>
            <a:ext cx="4800600" cy="233676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1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21"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22" name="PlaceHolder 2"/>
          <p:cNvSpPr>
            <a:spLocks noGrp="1"/>
          </p:cNvSpPr>
          <p:nvPr>
            <p:ph type="body"/>
          </p:nvPr>
        </p:nvSpPr>
        <p:spPr>
          <a:xfrm>
            <a:off x="1028880" y="5181480"/>
            <a:ext cx="480060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23"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24" name="PlaceHolder 2"/>
          <p:cNvSpPr>
            <a:spLocks noGrp="1"/>
          </p:cNvSpPr>
          <p:nvPr>
            <p:ph type="body"/>
          </p:nvPr>
        </p:nvSpPr>
        <p:spPr>
          <a:xfrm>
            <a:off x="102888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25" name="PlaceHolder 3"/>
          <p:cNvSpPr>
            <a:spLocks noGrp="1"/>
          </p:cNvSpPr>
          <p:nvPr>
            <p:ph type="body"/>
          </p:nvPr>
        </p:nvSpPr>
        <p:spPr>
          <a:xfrm>
            <a:off x="348876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26"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1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27" name="PlaceHolder 1"/>
          <p:cNvSpPr>
            <a:spLocks noGrp="1"/>
          </p:cNvSpPr>
          <p:nvPr>
            <p:ph type="subTitle"/>
          </p:nvPr>
        </p:nvSpPr>
        <p:spPr>
          <a:xfrm>
            <a:off x="514440" y="2840400"/>
            <a:ext cx="5829480" cy="908748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1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428"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29"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30" name="PlaceHolder 3"/>
          <p:cNvSpPr>
            <a:spLocks noGrp="1"/>
          </p:cNvSpPr>
          <p:nvPr>
            <p:ph type="body"/>
          </p:nvPr>
        </p:nvSpPr>
        <p:spPr>
          <a:xfrm>
            <a:off x="102888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31" name="PlaceHolder 4"/>
          <p:cNvSpPr>
            <a:spLocks noGrp="1"/>
          </p:cNvSpPr>
          <p:nvPr>
            <p:ph type="body"/>
          </p:nvPr>
        </p:nvSpPr>
        <p:spPr>
          <a:xfrm>
            <a:off x="348876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432"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33" name="PlaceHolder 2"/>
          <p:cNvSpPr>
            <a:spLocks noGrp="1"/>
          </p:cNvSpPr>
          <p:nvPr>
            <p:ph type="body"/>
          </p:nvPr>
        </p:nvSpPr>
        <p:spPr>
          <a:xfrm>
            <a:off x="102888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34"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35" name="PlaceHolder 4"/>
          <p:cNvSpPr>
            <a:spLocks noGrp="1"/>
          </p:cNvSpPr>
          <p:nvPr>
            <p:ph type="body"/>
          </p:nvPr>
        </p:nvSpPr>
        <p:spPr>
          <a:xfrm>
            <a:off x="348876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436"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37"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38"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39" name="PlaceHolder 4"/>
          <p:cNvSpPr>
            <a:spLocks noGrp="1"/>
          </p:cNvSpPr>
          <p:nvPr>
            <p:ph type="body"/>
          </p:nvPr>
        </p:nvSpPr>
        <p:spPr>
          <a:xfrm>
            <a:off x="1028880" y="640224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440"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41" name="PlaceHolder 2"/>
          <p:cNvSpPr>
            <a:spLocks noGrp="1"/>
          </p:cNvSpPr>
          <p:nvPr>
            <p:ph type="body"/>
          </p:nvPr>
        </p:nvSpPr>
        <p:spPr>
          <a:xfrm>
            <a:off x="1028880" y="518148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42" name="PlaceHolder 3"/>
          <p:cNvSpPr>
            <a:spLocks noGrp="1"/>
          </p:cNvSpPr>
          <p:nvPr>
            <p:ph type="body"/>
          </p:nvPr>
        </p:nvSpPr>
        <p:spPr>
          <a:xfrm>
            <a:off x="1028880" y="640224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443"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44"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45"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46" name="PlaceHolder 4"/>
          <p:cNvSpPr>
            <a:spLocks noGrp="1"/>
          </p:cNvSpPr>
          <p:nvPr>
            <p:ph type="body"/>
          </p:nvPr>
        </p:nvSpPr>
        <p:spPr>
          <a:xfrm>
            <a:off x="348876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47" name="PlaceHolder 5"/>
          <p:cNvSpPr>
            <a:spLocks noGrp="1"/>
          </p:cNvSpPr>
          <p:nvPr>
            <p:ph type="body"/>
          </p:nvPr>
        </p:nvSpPr>
        <p:spPr>
          <a:xfrm>
            <a:off x="102888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48"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49" name="PlaceHolder 2"/>
          <p:cNvSpPr>
            <a:spLocks noGrp="1"/>
          </p:cNvSpPr>
          <p:nvPr>
            <p:ph type="body"/>
          </p:nvPr>
        </p:nvSpPr>
        <p:spPr>
          <a:xfrm>
            <a:off x="102888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50" name="PlaceHolder 3"/>
          <p:cNvSpPr>
            <a:spLocks noGrp="1"/>
          </p:cNvSpPr>
          <p:nvPr>
            <p:ph type="body"/>
          </p:nvPr>
        </p:nvSpPr>
        <p:spPr>
          <a:xfrm>
            <a:off x="265212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51" name="PlaceHolder 4"/>
          <p:cNvSpPr>
            <a:spLocks noGrp="1"/>
          </p:cNvSpPr>
          <p:nvPr>
            <p:ph type="body"/>
          </p:nvPr>
        </p:nvSpPr>
        <p:spPr>
          <a:xfrm>
            <a:off x="427500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52" name="PlaceHolder 5"/>
          <p:cNvSpPr>
            <a:spLocks noGrp="1"/>
          </p:cNvSpPr>
          <p:nvPr>
            <p:ph type="body"/>
          </p:nvPr>
        </p:nvSpPr>
        <p:spPr>
          <a:xfrm>
            <a:off x="427500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53" name="PlaceHolder 6"/>
          <p:cNvSpPr>
            <a:spLocks noGrp="1"/>
          </p:cNvSpPr>
          <p:nvPr>
            <p:ph type="body"/>
          </p:nvPr>
        </p:nvSpPr>
        <p:spPr>
          <a:xfrm>
            <a:off x="265212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54" name="PlaceHolder 7"/>
          <p:cNvSpPr>
            <a:spLocks noGrp="1"/>
          </p:cNvSpPr>
          <p:nvPr>
            <p:ph type="body"/>
          </p:nvPr>
        </p:nvSpPr>
        <p:spPr>
          <a:xfrm>
            <a:off x="102888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0"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61" name="PlaceHolder 2"/>
          <p:cNvSpPr>
            <a:spLocks noGrp="1"/>
          </p:cNvSpPr>
          <p:nvPr>
            <p:ph type="subTitle"/>
          </p:nvPr>
        </p:nvSpPr>
        <p:spPr>
          <a:xfrm>
            <a:off x="1028880" y="5181480"/>
            <a:ext cx="4800600" cy="233676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1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62"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63" name="PlaceHolder 2"/>
          <p:cNvSpPr>
            <a:spLocks noGrp="1"/>
          </p:cNvSpPr>
          <p:nvPr>
            <p:ph type="body"/>
          </p:nvPr>
        </p:nvSpPr>
        <p:spPr>
          <a:xfrm>
            <a:off x="1028880" y="5181480"/>
            <a:ext cx="480060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64"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65" name="PlaceHolder 2"/>
          <p:cNvSpPr>
            <a:spLocks noGrp="1"/>
          </p:cNvSpPr>
          <p:nvPr>
            <p:ph type="body"/>
          </p:nvPr>
        </p:nvSpPr>
        <p:spPr>
          <a:xfrm>
            <a:off x="102888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66" name="PlaceHolder 3"/>
          <p:cNvSpPr>
            <a:spLocks noGrp="1"/>
          </p:cNvSpPr>
          <p:nvPr>
            <p:ph type="body"/>
          </p:nvPr>
        </p:nvSpPr>
        <p:spPr>
          <a:xfrm>
            <a:off x="348876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67"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1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68" name="PlaceHolder 1"/>
          <p:cNvSpPr>
            <a:spLocks noGrp="1"/>
          </p:cNvSpPr>
          <p:nvPr>
            <p:ph type="subTitle"/>
          </p:nvPr>
        </p:nvSpPr>
        <p:spPr>
          <a:xfrm>
            <a:off x="514440" y="2840400"/>
            <a:ext cx="5829480" cy="908748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1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469"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70"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71" name="PlaceHolder 3"/>
          <p:cNvSpPr>
            <a:spLocks noGrp="1"/>
          </p:cNvSpPr>
          <p:nvPr>
            <p:ph type="body"/>
          </p:nvPr>
        </p:nvSpPr>
        <p:spPr>
          <a:xfrm>
            <a:off x="102888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72" name="PlaceHolder 4"/>
          <p:cNvSpPr>
            <a:spLocks noGrp="1"/>
          </p:cNvSpPr>
          <p:nvPr>
            <p:ph type="body"/>
          </p:nvPr>
        </p:nvSpPr>
        <p:spPr>
          <a:xfrm>
            <a:off x="348876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473"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74" name="PlaceHolder 2"/>
          <p:cNvSpPr>
            <a:spLocks noGrp="1"/>
          </p:cNvSpPr>
          <p:nvPr>
            <p:ph type="body"/>
          </p:nvPr>
        </p:nvSpPr>
        <p:spPr>
          <a:xfrm>
            <a:off x="1028880" y="5181480"/>
            <a:ext cx="2342520" cy="23367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75"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76" name="PlaceHolder 4"/>
          <p:cNvSpPr>
            <a:spLocks noGrp="1"/>
          </p:cNvSpPr>
          <p:nvPr>
            <p:ph type="body"/>
          </p:nvPr>
        </p:nvSpPr>
        <p:spPr>
          <a:xfrm>
            <a:off x="348876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477"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78"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79"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80" name="PlaceHolder 4"/>
          <p:cNvSpPr>
            <a:spLocks noGrp="1"/>
          </p:cNvSpPr>
          <p:nvPr>
            <p:ph type="body"/>
          </p:nvPr>
        </p:nvSpPr>
        <p:spPr>
          <a:xfrm>
            <a:off x="1028880" y="640224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481"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82" name="PlaceHolder 2"/>
          <p:cNvSpPr>
            <a:spLocks noGrp="1"/>
          </p:cNvSpPr>
          <p:nvPr>
            <p:ph type="body"/>
          </p:nvPr>
        </p:nvSpPr>
        <p:spPr>
          <a:xfrm>
            <a:off x="1028880" y="518148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83" name="PlaceHolder 3"/>
          <p:cNvSpPr>
            <a:spLocks noGrp="1"/>
          </p:cNvSpPr>
          <p:nvPr>
            <p:ph type="body"/>
          </p:nvPr>
        </p:nvSpPr>
        <p:spPr>
          <a:xfrm>
            <a:off x="1028880" y="6402240"/>
            <a:ext cx="480060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484"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85" name="PlaceHolder 2"/>
          <p:cNvSpPr>
            <a:spLocks noGrp="1"/>
          </p:cNvSpPr>
          <p:nvPr>
            <p:ph type="body"/>
          </p:nvPr>
        </p:nvSpPr>
        <p:spPr>
          <a:xfrm>
            <a:off x="102888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86" name="PlaceHolder 3"/>
          <p:cNvSpPr>
            <a:spLocks noGrp="1"/>
          </p:cNvSpPr>
          <p:nvPr>
            <p:ph type="body"/>
          </p:nvPr>
        </p:nvSpPr>
        <p:spPr>
          <a:xfrm>
            <a:off x="3488760" y="518148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87" name="PlaceHolder 4"/>
          <p:cNvSpPr>
            <a:spLocks noGrp="1"/>
          </p:cNvSpPr>
          <p:nvPr>
            <p:ph type="body"/>
          </p:nvPr>
        </p:nvSpPr>
        <p:spPr>
          <a:xfrm>
            <a:off x="348876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88" name="PlaceHolder 5"/>
          <p:cNvSpPr>
            <a:spLocks noGrp="1"/>
          </p:cNvSpPr>
          <p:nvPr>
            <p:ph type="body"/>
          </p:nvPr>
        </p:nvSpPr>
        <p:spPr>
          <a:xfrm>
            <a:off x="1028880" y="6402240"/>
            <a:ext cx="2342520" cy="11145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89" name="PlaceHolder 1"/>
          <p:cNvSpPr>
            <a:spLocks noGrp="1"/>
          </p:cNvSpPr>
          <p:nvPr>
            <p:ph type="title"/>
          </p:nvPr>
        </p:nvSpPr>
        <p:spPr>
          <a:xfrm>
            <a:off x="514440" y="2840400"/>
            <a:ext cx="5829480" cy="19602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90" name="PlaceHolder 2"/>
          <p:cNvSpPr>
            <a:spLocks noGrp="1"/>
          </p:cNvSpPr>
          <p:nvPr>
            <p:ph type="body"/>
          </p:nvPr>
        </p:nvSpPr>
        <p:spPr>
          <a:xfrm>
            <a:off x="102888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91" name="PlaceHolder 3"/>
          <p:cNvSpPr>
            <a:spLocks noGrp="1"/>
          </p:cNvSpPr>
          <p:nvPr>
            <p:ph type="body"/>
          </p:nvPr>
        </p:nvSpPr>
        <p:spPr>
          <a:xfrm>
            <a:off x="265212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92" name="PlaceHolder 4"/>
          <p:cNvSpPr>
            <a:spLocks noGrp="1"/>
          </p:cNvSpPr>
          <p:nvPr>
            <p:ph type="body"/>
          </p:nvPr>
        </p:nvSpPr>
        <p:spPr>
          <a:xfrm>
            <a:off x="4275000" y="518148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93" name="PlaceHolder 5"/>
          <p:cNvSpPr>
            <a:spLocks noGrp="1"/>
          </p:cNvSpPr>
          <p:nvPr>
            <p:ph type="body"/>
          </p:nvPr>
        </p:nvSpPr>
        <p:spPr>
          <a:xfrm>
            <a:off x="427500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94" name="PlaceHolder 6"/>
          <p:cNvSpPr>
            <a:spLocks noGrp="1"/>
          </p:cNvSpPr>
          <p:nvPr>
            <p:ph type="body"/>
          </p:nvPr>
        </p:nvSpPr>
        <p:spPr>
          <a:xfrm>
            <a:off x="265212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95" name="PlaceHolder 7"/>
          <p:cNvSpPr>
            <a:spLocks noGrp="1"/>
          </p:cNvSpPr>
          <p:nvPr>
            <p:ph type="body"/>
          </p:nvPr>
        </p:nvSpPr>
        <p:spPr>
          <a:xfrm>
            <a:off x="1028880" y="6402240"/>
            <a:ext cx="1545480" cy="1810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 Id="rId11" Type="http://schemas.openxmlformats.org/officeDocument/2006/relationships/slideLayout" Target="../slideLayouts/slideLayout46.xml"/><Relationship Id="rId12" Type="http://schemas.openxmlformats.org/officeDocument/2006/relationships/slideLayout" Target="../slideLayouts/slideLayout47.xml"/><Relationship Id="rId13"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9.xml"/><Relationship Id="rId3" Type="http://schemas.openxmlformats.org/officeDocument/2006/relationships/slideLayout" Target="../slideLayouts/slideLayout50.xml"/><Relationship Id="rId4" Type="http://schemas.openxmlformats.org/officeDocument/2006/relationships/slideLayout" Target="../slideLayouts/slideLayout51.xml"/><Relationship Id="rId5" Type="http://schemas.openxmlformats.org/officeDocument/2006/relationships/slideLayout" Target="../slideLayouts/slideLayout52.xml"/><Relationship Id="rId6" Type="http://schemas.openxmlformats.org/officeDocument/2006/relationships/slideLayout" Target="../slideLayouts/slideLayout53.xml"/><Relationship Id="rId7" Type="http://schemas.openxmlformats.org/officeDocument/2006/relationships/slideLayout" Target="../slideLayouts/slideLayout54.xml"/><Relationship Id="rId8" Type="http://schemas.openxmlformats.org/officeDocument/2006/relationships/slideLayout" Target="../slideLayouts/slideLayout55.xml"/><Relationship Id="rId9" Type="http://schemas.openxmlformats.org/officeDocument/2006/relationships/slideLayout" Target="../slideLayouts/slideLayout56.xml"/><Relationship Id="rId10" Type="http://schemas.openxmlformats.org/officeDocument/2006/relationships/slideLayout" Target="../slideLayouts/slideLayout57.xml"/><Relationship Id="rId11" Type="http://schemas.openxmlformats.org/officeDocument/2006/relationships/slideLayout" Target="../slideLayouts/slideLayout58.xml"/><Relationship Id="rId12" Type="http://schemas.openxmlformats.org/officeDocument/2006/relationships/slideLayout" Target="../slideLayouts/slideLayout59.xml"/><Relationship Id="rId13" Type="http://schemas.openxmlformats.org/officeDocument/2006/relationships/slideLayout" Target="../slideLayouts/slideLayout60.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1.xml"/><Relationship Id="rId3" Type="http://schemas.openxmlformats.org/officeDocument/2006/relationships/slideLayout" Target="../slideLayouts/slideLayout62.xml"/><Relationship Id="rId4" Type="http://schemas.openxmlformats.org/officeDocument/2006/relationships/slideLayout" Target="../slideLayouts/slideLayout63.xml"/><Relationship Id="rId5" Type="http://schemas.openxmlformats.org/officeDocument/2006/relationships/slideLayout" Target="../slideLayouts/slideLayout64.xml"/><Relationship Id="rId6" Type="http://schemas.openxmlformats.org/officeDocument/2006/relationships/slideLayout" Target="../slideLayouts/slideLayout65.xml"/><Relationship Id="rId7" Type="http://schemas.openxmlformats.org/officeDocument/2006/relationships/slideLayout" Target="../slideLayouts/slideLayout66.xml"/><Relationship Id="rId8" Type="http://schemas.openxmlformats.org/officeDocument/2006/relationships/slideLayout" Target="../slideLayouts/slideLayout67.xml"/><Relationship Id="rId9" Type="http://schemas.openxmlformats.org/officeDocument/2006/relationships/slideLayout" Target="../slideLayouts/slideLayout68.xml"/><Relationship Id="rId10" Type="http://schemas.openxmlformats.org/officeDocument/2006/relationships/slideLayout" Target="../slideLayouts/slideLayout69.xml"/><Relationship Id="rId11" Type="http://schemas.openxmlformats.org/officeDocument/2006/relationships/slideLayout" Target="../slideLayouts/slideLayout70.xml"/><Relationship Id="rId12" Type="http://schemas.openxmlformats.org/officeDocument/2006/relationships/slideLayout" Target="../slideLayouts/slideLayout71.xml"/><Relationship Id="rId13" Type="http://schemas.openxmlformats.org/officeDocument/2006/relationships/slideLayout" Target="../slideLayouts/slideLayout72.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3.xml"/><Relationship Id="rId3" Type="http://schemas.openxmlformats.org/officeDocument/2006/relationships/slideLayout" Target="../slideLayouts/slideLayout74.xml"/><Relationship Id="rId4" Type="http://schemas.openxmlformats.org/officeDocument/2006/relationships/slideLayout" Target="../slideLayouts/slideLayout75.xml"/><Relationship Id="rId5" Type="http://schemas.openxmlformats.org/officeDocument/2006/relationships/slideLayout" Target="../slideLayouts/slideLayout76.xml"/><Relationship Id="rId6" Type="http://schemas.openxmlformats.org/officeDocument/2006/relationships/slideLayout" Target="../slideLayouts/slideLayout77.xml"/><Relationship Id="rId7" Type="http://schemas.openxmlformats.org/officeDocument/2006/relationships/slideLayout" Target="../slideLayouts/slideLayout78.xml"/><Relationship Id="rId8" Type="http://schemas.openxmlformats.org/officeDocument/2006/relationships/slideLayout" Target="../slideLayouts/slideLayout79.xml"/><Relationship Id="rId9" Type="http://schemas.openxmlformats.org/officeDocument/2006/relationships/slideLayout" Target="../slideLayouts/slideLayout80.xml"/><Relationship Id="rId10" Type="http://schemas.openxmlformats.org/officeDocument/2006/relationships/slideLayout" Target="../slideLayouts/slideLayout81.xml"/><Relationship Id="rId11" Type="http://schemas.openxmlformats.org/officeDocument/2006/relationships/slideLayout" Target="../slideLayouts/slideLayout82.xml"/><Relationship Id="rId12" Type="http://schemas.openxmlformats.org/officeDocument/2006/relationships/slideLayout" Target="../slideLayouts/slideLayout83.xml"/><Relationship Id="rId13" Type="http://schemas.openxmlformats.org/officeDocument/2006/relationships/slideLayout" Target="../slideLayouts/slideLayout84.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5.xml"/><Relationship Id="rId3" Type="http://schemas.openxmlformats.org/officeDocument/2006/relationships/slideLayout" Target="../slideLayouts/slideLayout86.xml"/><Relationship Id="rId4" Type="http://schemas.openxmlformats.org/officeDocument/2006/relationships/slideLayout" Target="../slideLayouts/slideLayout87.xml"/><Relationship Id="rId5" Type="http://schemas.openxmlformats.org/officeDocument/2006/relationships/slideLayout" Target="../slideLayouts/slideLayout88.xml"/><Relationship Id="rId6" Type="http://schemas.openxmlformats.org/officeDocument/2006/relationships/slideLayout" Target="../slideLayouts/slideLayout89.xml"/><Relationship Id="rId7" Type="http://schemas.openxmlformats.org/officeDocument/2006/relationships/slideLayout" Target="../slideLayouts/slideLayout90.xml"/><Relationship Id="rId8" Type="http://schemas.openxmlformats.org/officeDocument/2006/relationships/slideLayout" Target="../slideLayouts/slideLayout91.xml"/><Relationship Id="rId9" Type="http://schemas.openxmlformats.org/officeDocument/2006/relationships/slideLayout" Target="../slideLayouts/slideLayout92.xml"/><Relationship Id="rId10" Type="http://schemas.openxmlformats.org/officeDocument/2006/relationships/slideLayout" Target="../slideLayouts/slideLayout93.xml"/><Relationship Id="rId11" Type="http://schemas.openxmlformats.org/officeDocument/2006/relationships/slideLayout" Target="../slideLayouts/slideLayout94.xml"/><Relationship Id="rId12" Type="http://schemas.openxmlformats.org/officeDocument/2006/relationships/slideLayout" Target="../slideLayouts/slideLayout95.xml"/><Relationship Id="rId13" Type="http://schemas.openxmlformats.org/officeDocument/2006/relationships/slideLayout" Target="../slideLayouts/slideLayout96.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7.xml"/><Relationship Id="rId3" Type="http://schemas.openxmlformats.org/officeDocument/2006/relationships/slideLayout" Target="../slideLayouts/slideLayout98.xml"/><Relationship Id="rId4" Type="http://schemas.openxmlformats.org/officeDocument/2006/relationships/slideLayout" Target="../slideLayouts/slideLayout99.xml"/><Relationship Id="rId5" Type="http://schemas.openxmlformats.org/officeDocument/2006/relationships/slideLayout" Target="../slideLayouts/slideLayout100.xml"/><Relationship Id="rId6" Type="http://schemas.openxmlformats.org/officeDocument/2006/relationships/slideLayout" Target="../slideLayouts/slideLayout101.xml"/><Relationship Id="rId7" Type="http://schemas.openxmlformats.org/officeDocument/2006/relationships/slideLayout" Target="../slideLayouts/slideLayout102.xml"/><Relationship Id="rId8" Type="http://schemas.openxmlformats.org/officeDocument/2006/relationships/slideLayout" Target="../slideLayouts/slideLayout103.xml"/><Relationship Id="rId9" Type="http://schemas.openxmlformats.org/officeDocument/2006/relationships/slideLayout" Target="../slideLayouts/slideLayout104.xml"/><Relationship Id="rId10" Type="http://schemas.openxmlformats.org/officeDocument/2006/relationships/slideLayout" Target="../slideLayouts/slideLayout105.xml"/><Relationship Id="rId11" Type="http://schemas.openxmlformats.org/officeDocument/2006/relationships/slideLayout" Target="../slideLayouts/slideLayout106.xml"/><Relationship Id="rId12" Type="http://schemas.openxmlformats.org/officeDocument/2006/relationships/slideLayout" Target="../slideLayouts/slideLayout107.xml"/><Relationship Id="rId13" Type="http://schemas.openxmlformats.org/officeDocument/2006/relationships/slideLayout" Target="../slideLayouts/slideLayout108.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9.xml"/><Relationship Id="rId3" Type="http://schemas.openxmlformats.org/officeDocument/2006/relationships/slideLayout" Target="../slideLayouts/slideLayout110.xml"/><Relationship Id="rId4" Type="http://schemas.openxmlformats.org/officeDocument/2006/relationships/slideLayout" Target="../slideLayouts/slideLayout111.xml"/><Relationship Id="rId5" Type="http://schemas.openxmlformats.org/officeDocument/2006/relationships/slideLayout" Target="../slideLayouts/slideLayout112.xml"/><Relationship Id="rId6" Type="http://schemas.openxmlformats.org/officeDocument/2006/relationships/slideLayout" Target="../slideLayouts/slideLayout113.xml"/><Relationship Id="rId7" Type="http://schemas.openxmlformats.org/officeDocument/2006/relationships/slideLayout" Target="../slideLayouts/slideLayout114.xml"/><Relationship Id="rId8" Type="http://schemas.openxmlformats.org/officeDocument/2006/relationships/slideLayout" Target="../slideLayouts/slideLayout115.xml"/><Relationship Id="rId9" Type="http://schemas.openxmlformats.org/officeDocument/2006/relationships/slideLayout" Target="../slideLayouts/slideLayout116.xml"/><Relationship Id="rId10" Type="http://schemas.openxmlformats.org/officeDocument/2006/relationships/slideLayout" Target="../slideLayouts/slideLayout117.xml"/><Relationship Id="rId11" Type="http://schemas.openxmlformats.org/officeDocument/2006/relationships/slideLayout" Target="../slideLayouts/slideLayout118.xml"/><Relationship Id="rId12" Type="http://schemas.openxmlformats.org/officeDocument/2006/relationships/slideLayout" Target="../slideLayouts/slideLayout119.xml"/><Relationship Id="rId13" Type="http://schemas.openxmlformats.org/officeDocument/2006/relationships/slideLayout" Target="../slideLayouts/slideLayout12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21.xml"/><Relationship Id="rId3" Type="http://schemas.openxmlformats.org/officeDocument/2006/relationships/slideLayout" Target="../slideLayouts/slideLayout122.xml"/><Relationship Id="rId4" Type="http://schemas.openxmlformats.org/officeDocument/2006/relationships/slideLayout" Target="../slideLayouts/slideLayout123.xml"/><Relationship Id="rId5" Type="http://schemas.openxmlformats.org/officeDocument/2006/relationships/slideLayout" Target="../slideLayouts/slideLayout124.xml"/><Relationship Id="rId6" Type="http://schemas.openxmlformats.org/officeDocument/2006/relationships/slideLayout" Target="../slideLayouts/slideLayout125.xml"/><Relationship Id="rId7" Type="http://schemas.openxmlformats.org/officeDocument/2006/relationships/slideLayout" Target="../slideLayouts/slideLayout126.xml"/><Relationship Id="rId8" Type="http://schemas.openxmlformats.org/officeDocument/2006/relationships/slideLayout" Target="../slideLayouts/slideLayout127.xml"/><Relationship Id="rId9" Type="http://schemas.openxmlformats.org/officeDocument/2006/relationships/slideLayout" Target="../slideLayouts/slideLayout128.xml"/><Relationship Id="rId10" Type="http://schemas.openxmlformats.org/officeDocument/2006/relationships/slideLayout" Target="../slideLayouts/slideLayout129.xml"/><Relationship Id="rId11" Type="http://schemas.openxmlformats.org/officeDocument/2006/relationships/slideLayout" Target="../slideLayouts/slideLayout130.xml"/><Relationship Id="rId12" Type="http://schemas.openxmlformats.org/officeDocument/2006/relationships/slideLayout" Target="../slideLayouts/slideLayout131.xml"/><Relationship Id="rId13" Type="http://schemas.openxmlformats.org/officeDocument/2006/relationships/slideLayout" Target="../slideLayouts/slideLayout132.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slideLayout" Target="../slideLayouts/slideLayout133.xml"/><Relationship Id="rId3" Type="http://schemas.openxmlformats.org/officeDocument/2006/relationships/slideLayout" Target="../slideLayouts/slideLayout134.xml"/><Relationship Id="rId4" Type="http://schemas.openxmlformats.org/officeDocument/2006/relationships/slideLayout" Target="../slideLayouts/slideLayout135.xml"/><Relationship Id="rId5" Type="http://schemas.openxmlformats.org/officeDocument/2006/relationships/slideLayout" Target="../slideLayouts/slideLayout136.xml"/><Relationship Id="rId6" Type="http://schemas.openxmlformats.org/officeDocument/2006/relationships/slideLayout" Target="../slideLayouts/slideLayout137.xml"/><Relationship Id="rId7" Type="http://schemas.openxmlformats.org/officeDocument/2006/relationships/slideLayout" Target="../slideLayouts/slideLayout138.xml"/><Relationship Id="rId8" Type="http://schemas.openxmlformats.org/officeDocument/2006/relationships/slideLayout" Target="../slideLayouts/slideLayout139.xml"/><Relationship Id="rId9" Type="http://schemas.openxmlformats.org/officeDocument/2006/relationships/slideLayout" Target="../slideLayouts/slideLayout140.xml"/><Relationship Id="rId10" Type="http://schemas.openxmlformats.org/officeDocument/2006/relationships/slideLayout" Target="../slideLayouts/slideLayout141.xml"/><Relationship Id="rId11" Type="http://schemas.openxmlformats.org/officeDocument/2006/relationships/slideLayout" Target="../slideLayouts/slideLayout142.xml"/><Relationship Id="rId12" Type="http://schemas.openxmlformats.org/officeDocument/2006/relationships/slideLayout" Target="../slideLayouts/slideLayout143.xml"/><Relationship Id="rId13" Type="http://schemas.openxmlformats.org/officeDocument/2006/relationships/slideLayout" Target="../slideLayouts/slideLayout14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343080" y="366120"/>
            <a:ext cx="6172200" cy="1523880"/>
          </a:xfrm>
          <a:prstGeom prst="rect">
            <a:avLst/>
          </a:prstGeom>
        </p:spPr>
        <p:txBody>
          <a:bodyPr anchor="ctr" anchorCtr="1"/>
          <a:p>
            <a:pPr algn="ctr">
              <a:lnSpc>
                <a:spcPct val="100000"/>
              </a:lnSpc>
            </a:pPr>
            <a:r>
              <a:rPr b="0" lang="en-US" sz="4400" spc="-1" strike="noStrike">
                <a:solidFill>
                  <a:srgbClr val="000000"/>
                </a:solidFill>
                <a:uFill>
                  <a:solidFill>
                    <a:srgbClr val="ffffff"/>
                  </a:solidFill>
                </a:uFill>
                <a:latin typeface="Calibri"/>
              </a:rPr>
              <a:t>Click to edit Master title style</a:t>
            </a:r>
            <a:endParaRPr b="0" lang="en-US" sz="44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343080" y="2133720"/>
            <a:ext cx="6172200" cy="6034680"/>
          </a:xfrm>
          <a:prstGeom prst="rect">
            <a:avLst/>
          </a:prstGeom>
        </p:spPr>
        <p:txBody>
          <a:bodyPr/>
          <a:p>
            <a:pPr marL="343080" indent="-343080">
              <a:lnSpc>
                <a:spcPct val="100000"/>
              </a:lnSpc>
              <a:spcBef>
                <a:spcPts val="799"/>
              </a:spcBef>
              <a:buClr>
                <a:srgbClr val="000000"/>
              </a:buClr>
              <a:buSzPct val="45000"/>
              <a:buFont typeface="Wingdings" charset="2"/>
              <a:buChar char=""/>
            </a:pPr>
            <a:r>
              <a:rPr b="0" lang="en-US" sz="3200" spc="-1" strike="noStrike">
                <a:solidFill>
                  <a:srgbClr val="000000"/>
                </a:solidFill>
                <a:uFill>
                  <a:solidFill>
                    <a:srgbClr val="ffffff"/>
                  </a:solidFill>
                </a:uFill>
                <a:latin typeface="Calibri"/>
              </a:rPr>
              <a:t>Click to edit Master text styles</a:t>
            </a:r>
            <a:endParaRPr b="0" lang="en-US" sz="3200" spc="-1" strike="noStrike">
              <a:solidFill>
                <a:srgbClr val="000000"/>
              </a:solidFill>
              <a:uFill>
                <a:solidFill>
                  <a:srgbClr val="ffffff"/>
                </a:solidFill>
              </a:uFill>
              <a:latin typeface="Arial"/>
            </a:endParaRPr>
          </a:p>
          <a:p>
            <a:pPr lvl="1" marL="743040" indent="-285840">
              <a:lnSpc>
                <a:spcPct val="100000"/>
              </a:lnSpc>
              <a:spcBef>
                <a:spcPts val="700"/>
              </a:spcBef>
              <a:buClr>
                <a:srgbClr val="000000"/>
              </a:buClr>
              <a:buSzPct val="75000"/>
              <a:buFont typeface="Symbol" charset="2"/>
              <a:buChar char=""/>
            </a:pPr>
            <a:r>
              <a:rPr b="0" lang="en-US" sz="2800" spc="-1" strike="noStrike">
                <a:solidFill>
                  <a:srgbClr val="000000"/>
                </a:solidFill>
                <a:uFill>
                  <a:solidFill>
                    <a:srgbClr val="ffffff"/>
                  </a:solidFill>
                </a:uFill>
                <a:latin typeface="Calibri"/>
              </a:rPr>
              <a:t>Second level</a:t>
            </a:r>
            <a:endParaRPr b="0" lang="en-US" sz="2800" spc="-1" strike="noStrike">
              <a:solidFill>
                <a:srgbClr val="000000"/>
              </a:solidFill>
              <a:uFill>
                <a:solidFill>
                  <a:srgbClr val="ffffff"/>
                </a:solidFill>
              </a:uFill>
              <a:latin typeface="Arial"/>
            </a:endParaRPr>
          </a:p>
          <a:p>
            <a:pPr lvl="2" marL="1143000" indent="-228600">
              <a:lnSpc>
                <a:spcPct val="100000"/>
              </a:lnSpc>
              <a:spcBef>
                <a:spcPts val="601"/>
              </a:spcBef>
              <a:buClr>
                <a:srgbClr val="000000"/>
              </a:buClr>
              <a:buSzPct val="45000"/>
              <a:buFont typeface="Wingdings" charset="2"/>
              <a:buChar char=""/>
            </a:pPr>
            <a:r>
              <a:rPr b="0" lang="en-US" sz="2400" spc="-1" strike="noStrike">
                <a:solidFill>
                  <a:srgbClr val="000000"/>
                </a:solidFill>
                <a:uFill>
                  <a:solidFill>
                    <a:srgbClr val="ffffff"/>
                  </a:solidFill>
                </a:uFill>
                <a:latin typeface="Calibri"/>
              </a:rPr>
              <a:t>Third level</a:t>
            </a:r>
            <a:endParaRPr b="0" lang="en-US" sz="2400" spc="-1" strike="noStrike">
              <a:solidFill>
                <a:srgbClr val="000000"/>
              </a:solidFill>
              <a:uFill>
                <a:solidFill>
                  <a:srgbClr val="ffffff"/>
                </a:solidFill>
              </a:uFill>
              <a:latin typeface="Arial"/>
            </a:endParaRPr>
          </a:p>
          <a:p>
            <a:pPr lvl="3" marL="1600200" indent="-228600">
              <a:lnSpc>
                <a:spcPct val="100000"/>
              </a:lnSpc>
              <a:spcBef>
                <a:spcPts val="499"/>
              </a:spcBef>
              <a:buClr>
                <a:srgbClr val="000000"/>
              </a:buClr>
              <a:buSzPct val="75000"/>
              <a:buFont typeface="Symbol" charset="2"/>
              <a:buChar char=""/>
            </a:pPr>
            <a:r>
              <a:rPr b="0" lang="en-US" sz="2000" spc="-1" strike="noStrike">
                <a:solidFill>
                  <a:srgbClr val="000000"/>
                </a:solidFill>
                <a:uFill>
                  <a:solidFill>
                    <a:srgbClr val="ffffff"/>
                  </a:solidFill>
                </a:uFill>
                <a:latin typeface="Calibri"/>
              </a:rPr>
              <a:t>Fourth level</a:t>
            </a:r>
            <a:endParaRPr b="0" lang="en-US" sz="2000" spc="-1" strike="noStrike">
              <a:solidFill>
                <a:srgbClr val="000000"/>
              </a:solidFill>
              <a:uFill>
                <a:solidFill>
                  <a:srgbClr val="ffffff"/>
                </a:solidFill>
              </a:uFill>
              <a:latin typeface="Arial"/>
            </a:endParaRPr>
          </a:p>
          <a:p>
            <a:pPr lvl="4" marL="2057400" indent="-228600">
              <a:lnSpc>
                <a:spcPct val="100000"/>
              </a:lnSpc>
              <a:spcBef>
                <a:spcPts val="499"/>
              </a:spcBef>
              <a:buClr>
                <a:srgbClr val="000000"/>
              </a:buClr>
              <a:buSzPct val="45000"/>
              <a:buFont typeface="Wingdings" charset="2"/>
              <a:buChar char=""/>
            </a:pPr>
            <a:r>
              <a:rPr b="0" lang="en-US" sz="2000" spc="-1" strike="noStrike">
                <a:solidFill>
                  <a:srgbClr val="000000"/>
                </a:solidFill>
                <a:uFill>
                  <a:solidFill>
                    <a:srgbClr val="ffffff"/>
                  </a:solidFill>
                </a:uFill>
                <a:latin typeface="Calibri"/>
              </a:rPr>
              <a:t>Fifth level</a:t>
            </a:r>
            <a:endParaRPr b="0" lang="en-US" sz="2000" spc="-1" strike="noStrike">
              <a:solidFill>
                <a:srgbClr val="000000"/>
              </a:solidFill>
              <a:uFill>
                <a:solidFill>
                  <a:srgbClr val="ffffff"/>
                </a:solidFill>
              </a:uFill>
              <a:latin typeface="Arial"/>
            </a:endParaRPr>
          </a:p>
        </p:txBody>
      </p:sp>
      <p:sp>
        <p:nvSpPr>
          <p:cNvPr id="2" name="PlaceHolder 3"/>
          <p:cNvSpPr>
            <a:spLocks noGrp="1"/>
          </p:cNvSpPr>
          <p:nvPr>
            <p:ph type="dt"/>
          </p:nvPr>
        </p:nvSpPr>
        <p:spPr>
          <a:xfrm>
            <a:off x="343080" y="8475120"/>
            <a:ext cx="1600200" cy="486720"/>
          </a:xfrm>
          <a:prstGeom prst="rect">
            <a:avLst/>
          </a:prstGeom>
        </p:spPr>
        <p:txBody>
          <a:bodyPr anchor="ctr"/>
          <a:p>
            <a:pPr>
              <a:lnSpc>
                <a:spcPct val="100000"/>
              </a:lnSpc>
            </a:pPr>
            <a:fld id="{A9454E4F-8EFF-4FA2-9BFF-9BA5D7D688AB}" type="datetime">
              <a:rPr b="0" lang="en-US" sz="1200" spc="-1" strike="noStrike">
                <a:solidFill>
                  <a:srgbClr val="898989"/>
                </a:solidFill>
                <a:uFill>
                  <a:solidFill>
                    <a:srgbClr val="ffffff"/>
                  </a:solidFill>
                </a:uFill>
                <a:latin typeface="Calibri"/>
              </a:rPr>
              <a:t>1/29/19</a:t>
            </a:fld>
            <a:endParaRPr b="0" lang="en-US" sz="1200" spc="-1" strike="noStrike">
              <a:solidFill>
                <a:srgbClr val="000000"/>
              </a:solidFill>
              <a:uFill>
                <a:solidFill>
                  <a:srgbClr val="ffffff"/>
                </a:solidFill>
              </a:uFill>
              <a:latin typeface="Times New Roman"/>
            </a:endParaRPr>
          </a:p>
        </p:txBody>
      </p:sp>
      <p:sp>
        <p:nvSpPr>
          <p:cNvPr id="3" name="PlaceHolder 4"/>
          <p:cNvSpPr>
            <a:spLocks noGrp="1"/>
          </p:cNvSpPr>
          <p:nvPr>
            <p:ph type="ftr"/>
          </p:nvPr>
        </p:nvSpPr>
        <p:spPr>
          <a:xfrm>
            <a:off x="2343240" y="8475120"/>
            <a:ext cx="2171520" cy="486720"/>
          </a:xfrm>
          <a:prstGeom prst="rect">
            <a:avLst/>
          </a:prstGeom>
        </p:spPr>
        <p:txBody>
          <a:bodyPr anchor="ctr" anchorCtr="1"/>
          <a:p>
            <a:endParaRPr b="0" lang="en-US" sz="2400" spc="-1" strike="noStrike">
              <a:solidFill>
                <a:srgbClr val="000000"/>
              </a:solidFill>
              <a:uFill>
                <a:solidFill>
                  <a:srgbClr val="ffffff"/>
                </a:solidFill>
              </a:uFill>
              <a:latin typeface="Times New Roman"/>
            </a:endParaRPr>
          </a:p>
        </p:txBody>
      </p:sp>
      <p:sp>
        <p:nvSpPr>
          <p:cNvPr id="4" name="PlaceHolder 5"/>
          <p:cNvSpPr>
            <a:spLocks noGrp="1"/>
          </p:cNvSpPr>
          <p:nvPr>
            <p:ph type="sldNum"/>
          </p:nvPr>
        </p:nvSpPr>
        <p:spPr>
          <a:xfrm>
            <a:off x="4915080" y="8475120"/>
            <a:ext cx="1600200" cy="486720"/>
          </a:xfrm>
          <a:prstGeom prst="rect">
            <a:avLst/>
          </a:prstGeom>
        </p:spPr>
        <p:txBody>
          <a:bodyPr anchor="ctr"/>
          <a:p>
            <a:pPr algn="r">
              <a:lnSpc>
                <a:spcPct val="100000"/>
              </a:lnSpc>
            </a:pPr>
            <a:fld id="{59DE72F0-0280-49EF-AE43-3CACEF9CD42A}" type="slidenum">
              <a:rPr b="0" lang="en-US" sz="1200" spc="-1" strike="noStrike">
                <a:solidFill>
                  <a:srgbClr val="898989"/>
                </a:solidFill>
                <a:uFill>
                  <a:solidFill>
                    <a:srgbClr val="ffffff"/>
                  </a:solidFill>
                </a:uFill>
                <a:latin typeface="Calibri"/>
              </a:rPr>
              <a:t>&lt;number&gt;</a:t>
            </a:fld>
            <a:endParaRPr b="0" lang="en-US" sz="12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514440" y="2840400"/>
            <a:ext cx="5829480" cy="1960200"/>
          </a:xfrm>
          <a:prstGeom prst="rect">
            <a:avLst/>
          </a:prstGeom>
        </p:spPr>
        <p:txBody>
          <a:bodyPr anchor="ctr" anchorCtr="1"/>
          <a:p>
            <a:pPr algn="ctr">
              <a:lnSpc>
                <a:spcPct val="100000"/>
              </a:lnSpc>
            </a:pPr>
            <a:r>
              <a:rPr b="0" lang="en-US" sz="4400" spc="-1" strike="noStrike">
                <a:solidFill>
                  <a:srgbClr val="000000"/>
                </a:solidFill>
                <a:uFill>
                  <a:solidFill>
                    <a:srgbClr val="ffffff"/>
                  </a:solidFill>
                </a:uFill>
                <a:latin typeface="Calibri"/>
              </a:rPr>
              <a:t>Click to edit Master title style</a:t>
            </a:r>
            <a:endParaRPr b="0" lang="en-US" sz="4400" spc="-1" strike="noStrike">
              <a:solidFill>
                <a:srgbClr val="000000"/>
              </a:solidFill>
              <a:uFill>
                <a:solidFill>
                  <a:srgbClr val="ffffff"/>
                </a:solidFill>
              </a:uFill>
              <a:latin typeface="Arial"/>
            </a:endParaRPr>
          </a:p>
        </p:txBody>
      </p:sp>
      <p:sp>
        <p:nvSpPr>
          <p:cNvPr id="42" name="PlaceHolder 2"/>
          <p:cNvSpPr>
            <a:spLocks noGrp="1"/>
          </p:cNvSpPr>
          <p:nvPr>
            <p:ph type="subTitle"/>
          </p:nvPr>
        </p:nvSpPr>
        <p:spPr>
          <a:xfrm>
            <a:off x="1028880" y="5181480"/>
            <a:ext cx="4800600" cy="2336760"/>
          </a:xfrm>
          <a:prstGeom prst="rect">
            <a:avLst/>
          </a:prstGeom>
        </p:spPr>
        <p:txBody>
          <a:bodyPr anchorCtr="1"/>
          <a:p>
            <a:pPr algn="ctr">
              <a:lnSpc>
                <a:spcPct val="100000"/>
              </a:lnSpc>
              <a:spcBef>
                <a:spcPts val="799"/>
              </a:spcBef>
            </a:pPr>
            <a:r>
              <a:rPr b="0" lang="en-US" sz="3200" spc="-1" strike="noStrike">
                <a:solidFill>
                  <a:srgbClr val="898989"/>
                </a:solidFill>
                <a:uFill>
                  <a:solidFill>
                    <a:srgbClr val="ffffff"/>
                  </a:solidFill>
                </a:uFill>
                <a:latin typeface="Calibri"/>
              </a:rPr>
              <a:t>Click to edit Master subtitle style</a:t>
            </a:r>
            <a:endParaRPr b="0" lang="en-US" sz="3200" spc="-1" strike="noStrike">
              <a:solidFill>
                <a:srgbClr val="000000"/>
              </a:solidFill>
              <a:uFill>
                <a:solidFill>
                  <a:srgbClr val="ffffff"/>
                </a:solidFill>
              </a:uFill>
              <a:latin typeface="Arial"/>
            </a:endParaRPr>
          </a:p>
        </p:txBody>
      </p:sp>
      <p:sp>
        <p:nvSpPr>
          <p:cNvPr id="43" name="PlaceHolder 3"/>
          <p:cNvSpPr>
            <a:spLocks noGrp="1"/>
          </p:cNvSpPr>
          <p:nvPr>
            <p:ph type="dt"/>
          </p:nvPr>
        </p:nvSpPr>
        <p:spPr>
          <a:xfrm>
            <a:off x="343080" y="8475120"/>
            <a:ext cx="1600200" cy="486720"/>
          </a:xfrm>
          <a:prstGeom prst="rect">
            <a:avLst/>
          </a:prstGeom>
        </p:spPr>
        <p:txBody>
          <a:bodyPr anchor="ctr"/>
          <a:p>
            <a:pPr>
              <a:lnSpc>
                <a:spcPct val="100000"/>
              </a:lnSpc>
            </a:pPr>
            <a:fld id="{0576BD25-2337-4BF6-960F-87C65D7A567B}" type="datetime">
              <a:rPr b="0" lang="en-US" sz="1200" spc="-1" strike="noStrike">
                <a:solidFill>
                  <a:srgbClr val="898989"/>
                </a:solidFill>
                <a:uFill>
                  <a:solidFill>
                    <a:srgbClr val="ffffff"/>
                  </a:solidFill>
                </a:uFill>
                <a:latin typeface="Calibri"/>
              </a:rPr>
              <a:t>1/29/19</a:t>
            </a:fld>
            <a:endParaRPr b="0" lang="en-US" sz="1200" spc="-1" strike="noStrike">
              <a:solidFill>
                <a:srgbClr val="000000"/>
              </a:solidFill>
              <a:uFill>
                <a:solidFill>
                  <a:srgbClr val="ffffff"/>
                </a:solidFill>
              </a:uFill>
              <a:latin typeface="Times New Roman"/>
            </a:endParaRPr>
          </a:p>
        </p:txBody>
      </p:sp>
      <p:sp>
        <p:nvSpPr>
          <p:cNvPr id="44" name="PlaceHolder 4"/>
          <p:cNvSpPr>
            <a:spLocks noGrp="1"/>
          </p:cNvSpPr>
          <p:nvPr>
            <p:ph type="ftr"/>
          </p:nvPr>
        </p:nvSpPr>
        <p:spPr>
          <a:xfrm>
            <a:off x="2343240" y="8475120"/>
            <a:ext cx="2171520" cy="486720"/>
          </a:xfrm>
          <a:prstGeom prst="rect">
            <a:avLst/>
          </a:prstGeom>
        </p:spPr>
        <p:txBody>
          <a:bodyPr anchor="ctr" anchorCtr="1"/>
          <a:p>
            <a:endParaRPr b="0" lang="en-US" sz="2400" spc="-1" strike="noStrike">
              <a:solidFill>
                <a:srgbClr val="000000"/>
              </a:solidFill>
              <a:uFill>
                <a:solidFill>
                  <a:srgbClr val="ffffff"/>
                </a:solidFill>
              </a:uFill>
              <a:latin typeface="Times New Roman"/>
            </a:endParaRPr>
          </a:p>
        </p:txBody>
      </p:sp>
      <p:sp>
        <p:nvSpPr>
          <p:cNvPr id="45" name="PlaceHolder 5"/>
          <p:cNvSpPr>
            <a:spLocks noGrp="1"/>
          </p:cNvSpPr>
          <p:nvPr>
            <p:ph type="sldNum"/>
          </p:nvPr>
        </p:nvSpPr>
        <p:spPr>
          <a:xfrm>
            <a:off x="4915080" y="8475120"/>
            <a:ext cx="1600200" cy="486720"/>
          </a:xfrm>
          <a:prstGeom prst="rect">
            <a:avLst/>
          </a:prstGeom>
        </p:spPr>
        <p:txBody>
          <a:bodyPr anchor="ctr"/>
          <a:p>
            <a:pPr algn="r">
              <a:lnSpc>
                <a:spcPct val="100000"/>
              </a:lnSpc>
            </a:pPr>
            <a:fld id="{BA03E361-BC3E-478B-9244-7EFAE2D6AA50}" type="slidenum">
              <a:rPr b="0" lang="en-US" sz="1200" spc="-1" strike="noStrike">
                <a:solidFill>
                  <a:srgbClr val="898989"/>
                </a:solidFill>
                <a:uFill>
                  <a:solidFill>
                    <a:srgbClr val="ffffff"/>
                  </a:solidFill>
                </a:uFill>
                <a:latin typeface="Calibri"/>
              </a:rPr>
              <a:t>&lt;number&gt;</a:t>
            </a:fld>
            <a:endParaRPr b="0" lang="en-US" sz="1200" spc="-1" strike="noStrike">
              <a:solidFill>
                <a:srgbClr val="000000"/>
              </a:solidFill>
              <a:uFill>
                <a:solidFill>
                  <a:srgbClr val="ffffff"/>
                </a:solidFill>
              </a:uFill>
              <a:latin typeface="Times New Roman"/>
            </a:endParaRPr>
          </a:p>
        </p:txBody>
      </p:sp>
      <p:sp>
        <p:nvSpPr>
          <p:cNvPr id="46" name="PlaceHolder 6"/>
          <p:cNvSpPr>
            <a:spLocks noGrp="1"/>
          </p:cNvSpPr>
          <p:nvPr>
            <p:ph type="body"/>
          </p:nvPr>
        </p:nvSpPr>
        <p:spPr>
          <a:xfrm>
            <a:off x="342720" y="2139480"/>
            <a:ext cx="6171840" cy="5303160"/>
          </a:xfrm>
          <a:prstGeom prst="rect">
            <a:avLst/>
          </a:prstGeom>
        </p:spPr>
        <p:txBody>
          <a:bodyPr lIns="0" rIns="0" tIns="0" bIns="0"/>
          <a:p>
            <a:pPr marL="432000" indent="-324000">
              <a:spcAft>
                <a:spcPts val="1417"/>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spcAft>
                <a:spcPts val="1134"/>
              </a:spcAft>
              <a:buClr>
                <a:srgbClr val="000000"/>
              </a:buClr>
              <a:buSzPct val="75000"/>
              <a:buFont typeface="Symbol"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spcAft>
                <a:spcPts val="850"/>
              </a:spcAft>
              <a:buClr>
                <a:srgbClr val="000000"/>
              </a:buClr>
              <a:buSzPct val="45000"/>
              <a:buFont typeface="Wingdings"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spcAft>
                <a:spcPts val="567"/>
              </a:spcAft>
              <a:buClr>
                <a:srgbClr val="000000"/>
              </a:buClr>
              <a:buSzPct val="75000"/>
              <a:buFont typeface="Symbol"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3" name="PlaceHolder 1"/>
          <p:cNvSpPr>
            <a:spLocks noGrp="1"/>
          </p:cNvSpPr>
          <p:nvPr>
            <p:ph type="title"/>
          </p:nvPr>
        </p:nvSpPr>
        <p:spPr>
          <a:xfrm>
            <a:off x="343080" y="366120"/>
            <a:ext cx="6172200" cy="1523880"/>
          </a:xfrm>
          <a:prstGeom prst="rect">
            <a:avLst/>
          </a:prstGeom>
        </p:spPr>
        <p:txBody>
          <a:bodyPr anchor="ctr" anchorCtr="1"/>
          <a:p>
            <a:pPr algn="ctr">
              <a:lnSpc>
                <a:spcPct val="100000"/>
              </a:lnSpc>
            </a:pPr>
            <a:r>
              <a:rPr b="0" lang="en-US" sz="4400" spc="-1" strike="noStrike">
                <a:solidFill>
                  <a:srgbClr val="000000"/>
                </a:solidFill>
                <a:uFill>
                  <a:solidFill>
                    <a:srgbClr val="ffffff"/>
                  </a:solidFill>
                </a:uFill>
                <a:latin typeface="Calibri"/>
              </a:rPr>
              <a:t>Click to edit Master title style</a:t>
            </a:r>
            <a:endParaRPr b="0" lang="en-US" sz="4400" spc="-1" strike="noStrike">
              <a:solidFill>
                <a:srgbClr val="000000"/>
              </a:solidFill>
              <a:uFill>
                <a:solidFill>
                  <a:srgbClr val="ffffff"/>
                </a:solidFill>
              </a:uFill>
              <a:latin typeface="Arial"/>
            </a:endParaRPr>
          </a:p>
        </p:txBody>
      </p:sp>
      <p:sp>
        <p:nvSpPr>
          <p:cNvPr id="84" name="PlaceHolder 2"/>
          <p:cNvSpPr>
            <a:spLocks noGrp="1"/>
          </p:cNvSpPr>
          <p:nvPr>
            <p:ph type="title"/>
          </p:nvPr>
        </p:nvSpPr>
        <p:spPr>
          <a:xfrm>
            <a:off x="343080" y="2133720"/>
            <a:ext cx="6172200" cy="6034680"/>
          </a:xfrm>
          <a:prstGeom prst="rect">
            <a:avLst/>
          </a:prstGeom>
        </p:spPr>
        <p:txBody>
          <a:bodyPr/>
          <a:p>
            <a:pPr marL="343080" indent="-343080">
              <a:lnSpc>
                <a:spcPct val="100000"/>
              </a:lnSpc>
              <a:spcBef>
                <a:spcPts val="799"/>
              </a:spcBef>
              <a:buClr>
                <a:srgbClr val="000000"/>
              </a:buClr>
              <a:buFont typeface="Arial"/>
              <a:buChar char="•"/>
            </a:pPr>
            <a:r>
              <a:rPr b="0" lang="en-US" sz="3200" spc="-1" strike="noStrike">
                <a:solidFill>
                  <a:srgbClr val="000000"/>
                </a:solidFill>
                <a:uFill>
                  <a:solidFill>
                    <a:srgbClr val="ffffff"/>
                  </a:solidFill>
                </a:uFill>
                <a:latin typeface="Calibri"/>
              </a:rPr>
              <a:t>Click to edit Master text styles</a:t>
            </a:r>
            <a:br/>
            <a:r>
              <a:rPr b="0" lang="en-US" sz="2800" spc="-1" strike="noStrike">
                <a:solidFill>
                  <a:srgbClr val="000000"/>
                </a:solidFill>
                <a:uFill>
                  <a:solidFill>
                    <a:srgbClr val="ffffff"/>
                  </a:solidFill>
                </a:uFill>
                <a:latin typeface="Calibri"/>
              </a:rPr>
              <a:t>Second level</a:t>
            </a:r>
            <a:br/>
            <a:r>
              <a:rPr b="0" lang="en-US" sz="2400" spc="-1" strike="noStrike">
                <a:solidFill>
                  <a:srgbClr val="000000"/>
                </a:solidFill>
                <a:uFill>
                  <a:solidFill>
                    <a:srgbClr val="ffffff"/>
                  </a:solidFill>
                </a:uFill>
                <a:latin typeface="Calibri"/>
              </a:rPr>
              <a:t>Third level</a:t>
            </a:r>
            <a:br/>
            <a:r>
              <a:rPr b="0" lang="en-US" sz="2000" spc="-1" strike="noStrike">
                <a:solidFill>
                  <a:srgbClr val="000000"/>
                </a:solidFill>
                <a:uFill>
                  <a:solidFill>
                    <a:srgbClr val="ffffff"/>
                  </a:solidFill>
                </a:uFill>
                <a:latin typeface="Calibri"/>
              </a:rPr>
              <a:t>Fourth level</a:t>
            </a:r>
            <a:br/>
            <a:r>
              <a:rPr b="0" lang="en-US" sz="2000" spc="-1" strike="noStrike">
                <a:solidFill>
                  <a:srgbClr val="000000"/>
                </a:solidFill>
                <a:uFill>
                  <a:solidFill>
                    <a:srgbClr val="ffffff"/>
                  </a:solidFill>
                </a:uFill>
                <a:latin typeface="Calibri"/>
              </a:rPr>
              <a:t>Fifth level</a:t>
            </a:r>
            <a:endParaRPr b="0" lang="en-US" sz="2000" spc="-1" strike="noStrike">
              <a:solidFill>
                <a:srgbClr val="000000"/>
              </a:solidFill>
              <a:uFill>
                <a:solidFill>
                  <a:srgbClr val="ffffff"/>
                </a:solidFill>
              </a:uFill>
              <a:latin typeface="Arial"/>
            </a:endParaRPr>
          </a:p>
        </p:txBody>
      </p:sp>
      <p:sp>
        <p:nvSpPr>
          <p:cNvPr id="85" name="PlaceHolder 3"/>
          <p:cNvSpPr>
            <a:spLocks noGrp="1"/>
          </p:cNvSpPr>
          <p:nvPr>
            <p:ph type="dt"/>
          </p:nvPr>
        </p:nvSpPr>
        <p:spPr>
          <a:xfrm>
            <a:off x="343080" y="8475120"/>
            <a:ext cx="1600200" cy="486720"/>
          </a:xfrm>
          <a:prstGeom prst="rect">
            <a:avLst/>
          </a:prstGeom>
        </p:spPr>
        <p:txBody>
          <a:bodyPr anchor="ctr"/>
          <a:p>
            <a:pPr>
              <a:lnSpc>
                <a:spcPct val="100000"/>
              </a:lnSpc>
            </a:pPr>
            <a:fld id="{CCDFB43A-DA08-4D17-A83D-2080BEA9F747}" type="datetime">
              <a:rPr b="0" lang="en-US" sz="1200" spc="-1" strike="noStrike">
                <a:solidFill>
                  <a:srgbClr val="898989"/>
                </a:solidFill>
                <a:uFill>
                  <a:solidFill>
                    <a:srgbClr val="ffffff"/>
                  </a:solidFill>
                </a:uFill>
                <a:latin typeface="Calibri"/>
              </a:rPr>
              <a:t>1/29/19</a:t>
            </a:fld>
            <a:endParaRPr b="0" lang="en-US" sz="1200" spc="-1" strike="noStrike">
              <a:solidFill>
                <a:srgbClr val="000000"/>
              </a:solidFill>
              <a:uFill>
                <a:solidFill>
                  <a:srgbClr val="ffffff"/>
                </a:solidFill>
              </a:uFill>
              <a:latin typeface="Times New Roman"/>
            </a:endParaRPr>
          </a:p>
        </p:txBody>
      </p:sp>
      <p:sp>
        <p:nvSpPr>
          <p:cNvPr id="86" name="PlaceHolder 4"/>
          <p:cNvSpPr>
            <a:spLocks noGrp="1"/>
          </p:cNvSpPr>
          <p:nvPr>
            <p:ph type="ftr"/>
          </p:nvPr>
        </p:nvSpPr>
        <p:spPr>
          <a:xfrm>
            <a:off x="2343240" y="8475120"/>
            <a:ext cx="2171520" cy="486720"/>
          </a:xfrm>
          <a:prstGeom prst="rect">
            <a:avLst/>
          </a:prstGeom>
        </p:spPr>
        <p:txBody>
          <a:bodyPr anchor="ctr" anchorCtr="1"/>
          <a:p>
            <a:endParaRPr b="0" lang="en-US" sz="2400" spc="-1" strike="noStrike">
              <a:solidFill>
                <a:srgbClr val="000000"/>
              </a:solidFill>
              <a:uFill>
                <a:solidFill>
                  <a:srgbClr val="ffffff"/>
                </a:solidFill>
              </a:uFill>
              <a:latin typeface="Times New Roman"/>
            </a:endParaRPr>
          </a:p>
        </p:txBody>
      </p:sp>
      <p:sp>
        <p:nvSpPr>
          <p:cNvPr id="87" name="PlaceHolder 5"/>
          <p:cNvSpPr>
            <a:spLocks noGrp="1"/>
          </p:cNvSpPr>
          <p:nvPr>
            <p:ph type="sldNum"/>
          </p:nvPr>
        </p:nvSpPr>
        <p:spPr>
          <a:xfrm>
            <a:off x="4915080" y="8475120"/>
            <a:ext cx="1600200" cy="486720"/>
          </a:xfrm>
          <a:prstGeom prst="rect">
            <a:avLst/>
          </a:prstGeom>
        </p:spPr>
        <p:txBody>
          <a:bodyPr anchor="ctr"/>
          <a:p>
            <a:pPr algn="r">
              <a:lnSpc>
                <a:spcPct val="100000"/>
              </a:lnSpc>
            </a:pPr>
            <a:fld id="{2E9FB019-34DF-4039-B257-E7928173D3DB}" type="slidenum">
              <a:rPr b="0" lang="en-US" sz="1200" spc="-1" strike="noStrike">
                <a:solidFill>
                  <a:srgbClr val="898989"/>
                </a:solidFill>
                <a:uFill>
                  <a:solidFill>
                    <a:srgbClr val="ffffff"/>
                  </a:solidFill>
                </a:uFill>
                <a:latin typeface="Calibri"/>
              </a:rPr>
              <a:t>&lt;number&gt;</a:t>
            </a:fld>
            <a:endParaRPr b="0" lang="en-US" sz="12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4" name="PlaceHolder 1"/>
          <p:cNvSpPr>
            <a:spLocks noGrp="1"/>
          </p:cNvSpPr>
          <p:nvPr>
            <p:ph type="title"/>
          </p:nvPr>
        </p:nvSpPr>
        <p:spPr>
          <a:xfrm>
            <a:off x="541800" y="5875920"/>
            <a:ext cx="5829480" cy="1816200"/>
          </a:xfrm>
          <a:prstGeom prst="rect">
            <a:avLst/>
          </a:prstGeom>
        </p:spPr>
        <p:txBody>
          <a:bodyPr/>
          <a:p>
            <a:pPr>
              <a:lnSpc>
                <a:spcPct val="100000"/>
              </a:lnSpc>
            </a:pPr>
            <a:r>
              <a:rPr b="1" lang="en-US" sz="4000" spc="-1" strike="noStrike">
                <a:solidFill>
                  <a:srgbClr val="000000"/>
                </a:solidFill>
                <a:uFill>
                  <a:solidFill>
                    <a:srgbClr val="ffffff"/>
                  </a:solidFill>
                </a:uFill>
                <a:latin typeface="Calibri"/>
              </a:rPr>
              <a:t>Click to edit Master title style</a:t>
            </a:r>
            <a:endParaRPr b="0" lang="en-US" sz="4000" spc="-1" strike="noStrike">
              <a:solidFill>
                <a:srgbClr val="000000"/>
              </a:solidFill>
              <a:uFill>
                <a:solidFill>
                  <a:srgbClr val="ffffff"/>
                </a:solidFill>
              </a:uFill>
              <a:latin typeface="Arial"/>
            </a:endParaRPr>
          </a:p>
        </p:txBody>
      </p:sp>
      <p:sp>
        <p:nvSpPr>
          <p:cNvPr id="125" name="PlaceHolder 2"/>
          <p:cNvSpPr>
            <a:spLocks noGrp="1"/>
          </p:cNvSpPr>
          <p:nvPr>
            <p:ph type="body"/>
          </p:nvPr>
        </p:nvSpPr>
        <p:spPr>
          <a:xfrm>
            <a:off x="541800" y="3875760"/>
            <a:ext cx="5829480" cy="2000160"/>
          </a:xfrm>
          <a:prstGeom prst="rect">
            <a:avLst/>
          </a:prstGeom>
        </p:spPr>
        <p:txBody>
          <a:bodyPr anchor="b"/>
          <a:p>
            <a:pPr marL="432000" indent="-324000">
              <a:lnSpc>
                <a:spcPct val="100000"/>
              </a:lnSpc>
              <a:spcBef>
                <a:spcPts val="499"/>
              </a:spcBef>
              <a:buClr>
                <a:srgbClr val="000000"/>
              </a:buClr>
              <a:buSzPct val="45000"/>
              <a:buFont typeface="Wingdings" charset="2"/>
              <a:buChar char=""/>
            </a:pPr>
            <a:r>
              <a:rPr b="0" lang="en-US" sz="2000" spc="-1" strike="noStrike">
                <a:solidFill>
                  <a:srgbClr val="898989"/>
                </a:solidFill>
                <a:uFill>
                  <a:solidFill>
                    <a:srgbClr val="ffffff"/>
                  </a:solidFill>
                </a:uFill>
                <a:latin typeface="Calibri"/>
              </a:rPr>
              <a:t>Click to edit Master text styles</a:t>
            </a:r>
            <a:endParaRPr b="0" lang="en-US" sz="2000" spc="-1" strike="noStrike">
              <a:solidFill>
                <a:srgbClr val="000000"/>
              </a:solidFill>
              <a:uFill>
                <a:solidFill>
                  <a:srgbClr val="ffffff"/>
                </a:solidFill>
              </a:uFill>
              <a:latin typeface="Arial"/>
            </a:endParaRPr>
          </a:p>
        </p:txBody>
      </p:sp>
      <p:sp>
        <p:nvSpPr>
          <p:cNvPr id="126" name="PlaceHolder 3"/>
          <p:cNvSpPr>
            <a:spLocks noGrp="1"/>
          </p:cNvSpPr>
          <p:nvPr>
            <p:ph type="dt"/>
          </p:nvPr>
        </p:nvSpPr>
        <p:spPr>
          <a:xfrm>
            <a:off x="343080" y="8475120"/>
            <a:ext cx="1600200" cy="486720"/>
          </a:xfrm>
          <a:prstGeom prst="rect">
            <a:avLst/>
          </a:prstGeom>
        </p:spPr>
        <p:txBody>
          <a:bodyPr anchor="ctr"/>
          <a:p>
            <a:pPr>
              <a:lnSpc>
                <a:spcPct val="100000"/>
              </a:lnSpc>
            </a:pPr>
            <a:fld id="{87CB3648-9648-41C3-8363-4272199926DF}" type="datetime">
              <a:rPr b="0" lang="en-US" sz="1200" spc="-1" strike="noStrike">
                <a:solidFill>
                  <a:srgbClr val="898989"/>
                </a:solidFill>
                <a:uFill>
                  <a:solidFill>
                    <a:srgbClr val="ffffff"/>
                  </a:solidFill>
                </a:uFill>
                <a:latin typeface="Calibri"/>
              </a:rPr>
              <a:t>1/29/19</a:t>
            </a:fld>
            <a:endParaRPr b="0" lang="en-US" sz="1200" spc="-1" strike="noStrike">
              <a:solidFill>
                <a:srgbClr val="000000"/>
              </a:solidFill>
              <a:uFill>
                <a:solidFill>
                  <a:srgbClr val="ffffff"/>
                </a:solidFill>
              </a:uFill>
              <a:latin typeface="Times New Roman"/>
            </a:endParaRPr>
          </a:p>
        </p:txBody>
      </p:sp>
      <p:sp>
        <p:nvSpPr>
          <p:cNvPr id="127" name="PlaceHolder 4"/>
          <p:cNvSpPr>
            <a:spLocks noGrp="1"/>
          </p:cNvSpPr>
          <p:nvPr>
            <p:ph type="ftr"/>
          </p:nvPr>
        </p:nvSpPr>
        <p:spPr>
          <a:xfrm>
            <a:off x="2343240" y="8475120"/>
            <a:ext cx="2171520" cy="486720"/>
          </a:xfrm>
          <a:prstGeom prst="rect">
            <a:avLst/>
          </a:prstGeom>
        </p:spPr>
        <p:txBody>
          <a:bodyPr anchor="ctr" anchorCtr="1"/>
          <a:p>
            <a:endParaRPr b="0" lang="en-US" sz="2400" spc="-1" strike="noStrike">
              <a:solidFill>
                <a:srgbClr val="000000"/>
              </a:solidFill>
              <a:uFill>
                <a:solidFill>
                  <a:srgbClr val="ffffff"/>
                </a:solidFill>
              </a:uFill>
              <a:latin typeface="Times New Roman"/>
            </a:endParaRPr>
          </a:p>
        </p:txBody>
      </p:sp>
      <p:sp>
        <p:nvSpPr>
          <p:cNvPr id="128" name="PlaceHolder 5"/>
          <p:cNvSpPr>
            <a:spLocks noGrp="1"/>
          </p:cNvSpPr>
          <p:nvPr>
            <p:ph type="sldNum"/>
          </p:nvPr>
        </p:nvSpPr>
        <p:spPr>
          <a:xfrm>
            <a:off x="4915080" y="8475120"/>
            <a:ext cx="1600200" cy="486720"/>
          </a:xfrm>
          <a:prstGeom prst="rect">
            <a:avLst/>
          </a:prstGeom>
        </p:spPr>
        <p:txBody>
          <a:bodyPr anchor="ctr"/>
          <a:p>
            <a:pPr algn="r">
              <a:lnSpc>
                <a:spcPct val="100000"/>
              </a:lnSpc>
            </a:pPr>
            <a:fld id="{CC625514-3FE8-42A6-9601-4241347E410F}" type="slidenum">
              <a:rPr b="0" lang="en-US" sz="1200" spc="-1" strike="noStrike">
                <a:solidFill>
                  <a:srgbClr val="898989"/>
                </a:solidFill>
                <a:uFill>
                  <a:solidFill>
                    <a:srgbClr val="ffffff"/>
                  </a:solidFill>
                </a:uFill>
                <a:latin typeface="Calibri"/>
              </a:rPr>
              <a:t>&lt;number&gt;</a:t>
            </a:fld>
            <a:endParaRPr b="0" lang="en-US" sz="12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65" name="PlaceHolder 1"/>
          <p:cNvSpPr>
            <a:spLocks noGrp="1"/>
          </p:cNvSpPr>
          <p:nvPr>
            <p:ph type="title"/>
          </p:nvPr>
        </p:nvSpPr>
        <p:spPr>
          <a:xfrm>
            <a:off x="343080" y="366120"/>
            <a:ext cx="6172200" cy="1523880"/>
          </a:xfrm>
          <a:prstGeom prst="rect">
            <a:avLst/>
          </a:prstGeom>
        </p:spPr>
        <p:txBody>
          <a:bodyPr anchor="ctr" anchorCtr="1"/>
          <a:p>
            <a:pPr algn="ctr">
              <a:lnSpc>
                <a:spcPct val="100000"/>
              </a:lnSpc>
            </a:pPr>
            <a:r>
              <a:rPr b="0" lang="en-US" sz="4400" spc="-1" strike="noStrike">
                <a:solidFill>
                  <a:srgbClr val="000000"/>
                </a:solidFill>
                <a:uFill>
                  <a:solidFill>
                    <a:srgbClr val="ffffff"/>
                  </a:solidFill>
                </a:uFill>
                <a:latin typeface="Calibri"/>
              </a:rPr>
              <a:t>Click to edit Master title style</a:t>
            </a:r>
            <a:endParaRPr b="0" lang="en-US" sz="4400" spc="-1" strike="noStrike">
              <a:solidFill>
                <a:srgbClr val="000000"/>
              </a:solidFill>
              <a:uFill>
                <a:solidFill>
                  <a:srgbClr val="ffffff"/>
                </a:solidFill>
              </a:uFill>
              <a:latin typeface="Arial"/>
            </a:endParaRPr>
          </a:p>
        </p:txBody>
      </p:sp>
      <p:sp>
        <p:nvSpPr>
          <p:cNvPr id="166" name="PlaceHolder 2"/>
          <p:cNvSpPr>
            <a:spLocks noGrp="1"/>
          </p:cNvSpPr>
          <p:nvPr>
            <p:ph type="title"/>
          </p:nvPr>
        </p:nvSpPr>
        <p:spPr>
          <a:xfrm>
            <a:off x="257040" y="2844720"/>
            <a:ext cx="2257560" cy="8045280"/>
          </a:xfrm>
          <a:prstGeom prst="rect">
            <a:avLst/>
          </a:prstGeom>
        </p:spPr>
        <p:txBody>
          <a:bodyPr/>
          <a:p>
            <a:pPr marL="343080" indent="-343080">
              <a:lnSpc>
                <a:spcPct val="100000"/>
              </a:lnSpc>
              <a:spcBef>
                <a:spcPts val="700"/>
              </a:spcBef>
              <a:buClr>
                <a:srgbClr val="000000"/>
              </a:buClr>
              <a:buFont typeface="Arial"/>
              <a:buChar char="•"/>
            </a:pPr>
            <a:r>
              <a:rPr b="0" lang="en-US" sz="2800" spc="-1" strike="noStrike">
                <a:solidFill>
                  <a:srgbClr val="000000"/>
                </a:solidFill>
                <a:uFill>
                  <a:solidFill>
                    <a:srgbClr val="ffffff"/>
                  </a:solidFill>
                </a:uFill>
                <a:latin typeface="Calibri"/>
              </a:rPr>
              <a:t>Click to edit Master text styles</a:t>
            </a:r>
            <a:br/>
            <a:r>
              <a:rPr b="0" lang="en-US" sz="2400" spc="-1" strike="noStrike">
                <a:solidFill>
                  <a:srgbClr val="000000"/>
                </a:solidFill>
                <a:uFill>
                  <a:solidFill>
                    <a:srgbClr val="ffffff"/>
                  </a:solidFill>
                </a:uFill>
                <a:latin typeface="Calibri"/>
              </a:rPr>
              <a:t>Second level</a:t>
            </a:r>
            <a:br/>
            <a:r>
              <a:rPr b="0" lang="en-US" sz="2000" spc="-1" strike="noStrike">
                <a:solidFill>
                  <a:srgbClr val="000000"/>
                </a:solidFill>
                <a:uFill>
                  <a:solidFill>
                    <a:srgbClr val="ffffff"/>
                  </a:solidFill>
                </a:uFill>
                <a:latin typeface="Calibri"/>
              </a:rPr>
              <a:t>Third level</a:t>
            </a:r>
            <a:br/>
            <a:r>
              <a:rPr b="0" lang="en-US" sz="1800" spc="-1" strike="noStrike">
                <a:solidFill>
                  <a:srgbClr val="000000"/>
                </a:solidFill>
                <a:uFill>
                  <a:solidFill>
                    <a:srgbClr val="ffffff"/>
                  </a:solidFill>
                </a:uFill>
                <a:latin typeface="Calibri"/>
              </a:rPr>
              <a:t>Fourth level</a:t>
            </a:r>
            <a:br/>
            <a:r>
              <a:rPr b="0" lang="en-US" sz="1800" spc="-1" strike="noStrike">
                <a:solidFill>
                  <a:srgbClr val="000000"/>
                </a:solidFill>
                <a:uFill>
                  <a:solidFill>
                    <a:srgbClr val="ffffff"/>
                  </a:solidFill>
                </a:uFill>
                <a:latin typeface="Calibri"/>
              </a:rPr>
              <a:t>Fifth level</a:t>
            </a:r>
            <a:endParaRPr b="0" lang="en-US" sz="1800" spc="-1" strike="noStrike">
              <a:solidFill>
                <a:srgbClr val="000000"/>
              </a:solidFill>
              <a:uFill>
                <a:solidFill>
                  <a:srgbClr val="ffffff"/>
                </a:solidFill>
              </a:uFill>
              <a:latin typeface="Arial"/>
            </a:endParaRPr>
          </a:p>
        </p:txBody>
      </p:sp>
      <p:sp>
        <p:nvSpPr>
          <p:cNvPr id="167" name="PlaceHolder 3"/>
          <p:cNvSpPr>
            <a:spLocks noGrp="1"/>
          </p:cNvSpPr>
          <p:nvPr>
            <p:ph type="title"/>
          </p:nvPr>
        </p:nvSpPr>
        <p:spPr>
          <a:xfrm>
            <a:off x="2628720" y="2844720"/>
            <a:ext cx="2257560" cy="8045280"/>
          </a:xfrm>
          <a:prstGeom prst="rect">
            <a:avLst/>
          </a:prstGeom>
        </p:spPr>
        <p:txBody>
          <a:bodyPr/>
          <a:p>
            <a:pPr marL="343080" indent="-343080">
              <a:lnSpc>
                <a:spcPct val="100000"/>
              </a:lnSpc>
              <a:spcBef>
                <a:spcPts val="700"/>
              </a:spcBef>
              <a:buClr>
                <a:srgbClr val="000000"/>
              </a:buClr>
              <a:buFont typeface="Arial"/>
              <a:buChar char="•"/>
            </a:pPr>
            <a:r>
              <a:rPr b="0" lang="en-US" sz="2800" spc="-1" strike="noStrike">
                <a:solidFill>
                  <a:srgbClr val="000000"/>
                </a:solidFill>
                <a:uFill>
                  <a:solidFill>
                    <a:srgbClr val="ffffff"/>
                  </a:solidFill>
                </a:uFill>
                <a:latin typeface="Calibri"/>
              </a:rPr>
              <a:t>Click to edit Master text styles</a:t>
            </a:r>
            <a:br/>
            <a:r>
              <a:rPr b="0" lang="en-US" sz="2400" spc="-1" strike="noStrike">
                <a:solidFill>
                  <a:srgbClr val="000000"/>
                </a:solidFill>
                <a:uFill>
                  <a:solidFill>
                    <a:srgbClr val="ffffff"/>
                  </a:solidFill>
                </a:uFill>
                <a:latin typeface="Calibri"/>
              </a:rPr>
              <a:t>Second level</a:t>
            </a:r>
            <a:br/>
            <a:r>
              <a:rPr b="0" lang="en-US" sz="2000" spc="-1" strike="noStrike">
                <a:solidFill>
                  <a:srgbClr val="000000"/>
                </a:solidFill>
                <a:uFill>
                  <a:solidFill>
                    <a:srgbClr val="ffffff"/>
                  </a:solidFill>
                </a:uFill>
                <a:latin typeface="Calibri"/>
              </a:rPr>
              <a:t>Third level</a:t>
            </a:r>
            <a:br/>
            <a:r>
              <a:rPr b="0" lang="en-US" sz="1800" spc="-1" strike="noStrike">
                <a:solidFill>
                  <a:srgbClr val="000000"/>
                </a:solidFill>
                <a:uFill>
                  <a:solidFill>
                    <a:srgbClr val="ffffff"/>
                  </a:solidFill>
                </a:uFill>
                <a:latin typeface="Calibri"/>
              </a:rPr>
              <a:t>Fourth level</a:t>
            </a:r>
            <a:br/>
            <a:r>
              <a:rPr b="0" lang="en-US" sz="1800" spc="-1" strike="noStrike">
                <a:solidFill>
                  <a:srgbClr val="000000"/>
                </a:solidFill>
                <a:uFill>
                  <a:solidFill>
                    <a:srgbClr val="ffffff"/>
                  </a:solidFill>
                </a:uFill>
                <a:latin typeface="Calibri"/>
              </a:rPr>
              <a:t>Fifth level</a:t>
            </a:r>
            <a:endParaRPr b="0" lang="en-US" sz="1800" spc="-1" strike="noStrike">
              <a:solidFill>
                <a:srgbClr val="000000"/>
              </a:solidFill>
              <a:uFill>
                <a:solidFill>
                  <a:srgbClr val="ffffff"/>
                </a:solidFill>
              </a:uFill>
              <a:latin typeface="Arial"/>
            </a:endParaRPr>
          </a:p>
        </p:txBody>
      </p:sp>
      <p:sp>
        <p:nvSpPr>
          <p:cNvPr id="168" name="PlaceHolder 4"/>
          <p:cNvSpPr>
            <a:spLocks noGrp="1"/>
          </p:cNvSpPr>
          <p:nvPr>
            <p:ph type="dt"/>
          </p:nvPr>
        </p:nvSpPr>
        <p:spPr>
          <a:xfrm>
            <a:off x="343080" y="8475120"/>
            <a:ext cx="1600200" cy="486720"/>
          </a:xfrm>
          <a:prstGeom prst="rect">
            <a:avLst/>
          </a:prstGeom>
        </p:spPr>
        <p:txBody>
          <a:bodyPr anchor="ctr"/>
          <a:p>
            <a:pPr>
              <a:lnSpc>
                <a:spcPct val="100000"/>
              </a:lnSpc>
            </a:pPr>
            <a:fld id="{B64DDCC5-0C51-4878-B79B-93C3C650685F}" type="datetime">
              <a:rPr b="0" lang="en-US" sz="1200" spc="-1" strike="noStrike">
                <a:solidFill>
                  <a:srgbClr val="898989"/>
                </a:solidFill>
                <a:uFill>
                  <a:solidFill>
                    <a:srgbClr val="ffffff"/>
                  </a:solidFill>
                </a:uFill>
                <a:latin typeface="Calibri"/>
              </a:rPr>
              <a:t>1/29/19</a:t>
            </a:fld>
            <a:endParaRPr b="0" lang="en-US" sz="1200" spc="-1" strike="noStrike">
              <a:solidFill>
                <a:srgbClr val="000000"/>
              </a:solidFill>
              <a:uFill>
                <a:solidFill>
                  <a:srgbClr val="ffffff"/>
                </a:solidFill>
              </a:uFill>
              <a:latin typeface="Times New Roman"/>
            </a:endParaRPr>
          </a:p>
        </p:txBody>
      </p:sp>
      <p:sp>
        <p:nvSpPr>
          <p:cNvPr id="169" name="PlaceHolder 5"/>
          <p:cNvSpPr>
            <a:spLocks noGrp="1"/>
          </p:cNvSpPr>
          <p:nvPr>
            <p:ph type="ftr"/>
          </p:nvPr>
        </p:nvSpPr>
        <p:spPr>
          <a:xfrm>
            <a:off x="2343240" y="8475120"/>
            <a:ext cx="2171520" cy="486720"/>
          </a:xfrm>
          <a:prstGeom prst="rect">
            <a:avLst/>
          </a:prstGeom>
        </p:spPr>
        <p:txBody>
          <a:bodyPr anchor="ctr" anchorCtr="1"/>
          <a:p>
            <a:endParaRPr b="0" lang="en-US" sz="2400" spc="-1" strike="noStrike">
              <a:solidFill>
                <a:srgbClr val="000000"/>
              </a:solidFill>
              <a:uFill>
                <a:solidFill>
                  <a:srgbClr val="ffffff"/>
                </a:solidFill>
              </a:uFill>
              <a:latin typeface="Times New Roman"/>
            </a:endParaRPr>
          </a:p>
        </p:txBody>
      </p:sp>
      <p:sp>
        <p:nvSpPr>
          <p:cNvPr id="170" name="PlaceHolder 6"/>
          <p:cNvSpPr>
            <a:spLocks noGrp="1"/>
          </p:cNvSpPr>
          <p:nvPr>
            <p:ph type="sldNum"/>
          </p:nvPr>
        </p:nvSpPr>
        <p:spPr>
          <a:xfrm>
            <a:off x="4915080" y="8475120"/>
            <a:ext cx="1600200" cy="486720"/>
          </a:xfrm>
          <a:prstGeom prst="rect">
            <a:avLst/>
          </a:prstGeom>
        </p:spPr>
        <p:txBody>
          <a:bodyPr anchor="ctr"/>
          <a:p>
            <a:pPr algn="r">
              <a:lnSpc>
                <a:spcPct val="100000"/>
              </a:lnSpc>
            </a:pPr>
            <a:fld id="{E9D10D9F-180D-4BF4-B2F9-81E22968ABDF}" type="slidenum">
              <a:rPr b="0" lang="en-US" sz="1200" spc="-1" strike="noStrike">
                <a:solidFill>
                  <a:srgbClr val="898989"/>
                </a:solidFill>
                <a:uFill>
                  <a:solidFill>
                    <a:srgbClr val="ffffff"/>
                  </a:solidFill>
                </a:uFill>
                <a:latin typeface="Calibri"/>
              </a:rPr>
              <a:t>&lt;number&gt;</a:t>
            </a:fld>
            <a:endParaRPr b="0" lang="en-US" sz="12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07" name="PlaceHolder 1"/>
          <p:cNvSpPr>
            <a:spLocks noGrp="1"/>
          </p:cNvSpPr>
          <p:nvPr>
            <p:ph type="title"/>
          </p:nvPr>
        </p:nvSpPr>
        <p:spPr>
          <a:xfrm>
            <a:off x="343080" y="366120"/>
            <a:ext cx="6172200" cy="1523880"/>
          </a:xfrm>
          <a:prstGeom prst="rect">
            <a:avLst/>
          </a:prstGeom>
        </p:spPr>
        <p:txBody>
          <a:bodyPr anchor="ctr" anchorCtr="1"/>
          <a:p>
            <a:pPr algn="ctr">
              <a:lnSpc>
                <a:spcPct val="100000"/>
              </a:lnSpc>
            </a:pPr>
            <a:r>
              <a:rPr b="0" lang="en-US" sz="4400" spc="-1" strike="noStrike">
                <a:solidFill>
                  <a:srgbClr val="000000"/>
                </a:solidFill>
                <a:uFill>
                  <a:solidFill>
                    <a:srgbClr val="ffffff"/>
                  </a:solidFill>
                </a:uFill>
                <a:latin typeface="Calibri"/>
              </a:rPr>
              <a:t>Click to edit Master title style</a:t>
            </a:r>
            <a:endParaRPr b="0" lang="en-US" sz="4400" spc="-1" strike="noStrike">
              <a:solidFill>
                <a:srgbClr val="000000"/>
              </a:solidFill>
              <a:uFill>
                <a:solidFill>
                  <a:srgbClr val="ffffff"/>
                </a:solidFill>
              </a:uFill>
              <a:latin typeface="Arial"/>
            </a:endParaRPr>
          </a:p>
        </p:txBody>
      </p:sp>
      <p:sp>
        <p:nvSpPr>
          <p:cNvPr id="208" name="PlaceHolder 2"/>
          <p:cNvSpPr>
            <a:spLocks noGrp="1"/>
          </p:cNvSpPr>
          <p:nvPr>
            <p:ph type="body"/>
          </p:nvPr>
        </p:nvSpPr>
        <p:spPr>
          <a:xfrm>
            <a:off x="343080" y="2046960"/>
            <a:ext cx="3030120" cy="852840"/>
          </a:xfrm>
          <a:prstGeom prst="rect">
            <a:avLst/>
          </a:prstGeom>
        </p:spPr>
        <p:txBody>
          <a:bodyPr anchor="b"/>
          <a:p>
            <a:pPr marL="432000" indent="-324000">
              <a:lnSpc>
                <a:spcPct val="100000"/>
              </a:lnSpc>
              <a:spcBef>
                <a:spcPts val="601"/>
              </a:spcBef>
              <a:buClr>
                <a:srgbClr val="000000"/>
              </a:buClr>
              <a:buSzPct val="45000"/>
              <a:buFont typeface="Wingdings" charset="2"/>
              <a:buChar char=""/>
            </a:pPr>
            <a:r>
              <a:rPr b="1" lang="en-US" sz="2400" spc="-1" strike="noStrike">
                <a:solidFill>
                  <a:srgbClr val="000000"/>
                </a:solidFill>
                <a:uFill>
                  <a:solidFill>
                    <a:srgbClr val="ffffff"/>
                  </a:solidFill>
                </a:uFill>
                <a:latin typeface="Calibri"/>
              </a:rPr>
              <a:t>Click to edit Master text styles</a:t>
            </a:r>
            <a:endParaRPr b="0" lang="en-US" sz="2400" spc="-1" strike="noStrike">
              <a:solidFill>
                <a:srgbClr val="000000"/>
              </a:solidFill>
              <a:uFill>
                <a:solidFill>
                  <a:srgbClr val="ffffff"/>
                </a:solidFill>
              </a:uFill>
              <a:latin typeface="Arial"/>
            </a:endParaRPr>
          </a:p>
        </p:txBody>
      </p:sp>
      <p:sp>
        <p:nvSpPr>
          <p:cNvPr id="209" name="PlaceHolder 3"/>
          <p:cNvSpPr>
            <a:spLocks noGrp="1"/>
          </p:cNvSpPr>
          <p:nvPr>
            <p:ph type="title"/>
          </p:nvPr>
        </p:nvSpPr>
        <p:spPr>
          <a:xfrm>
            <a:off x="343080" y="2899800"/>
            <a:ext cx="3030120" cy="5268240"/>
          </a:xfrm>
          <a:prstGeom prst="rect">
            <a:avLst/>
          </a:prstGeom>
        </p:spPr>
        <p:txBody>
          <a:bodyPr/>
          <a:p>
            <a:pPr marL="343080" indent="-343080">
              <a:lnSpc>
                <a:spcPct val="100000"/>
              </a:lnSpc>
              <a:spcBef>
                <a:spcPts val="601"/>
              </a:spcBef>
              <a:buClr>
                <a:srgbClr val="000000"/>
              </a:buClr>
              <a:buFont typeface="Arial"/>
              <a:buChar char="•"/>
            </a:pPr>
            <a:r>
              <a:rPr b="0" lang="en-US" sz="2400" spc="-1" strike="noStrike">
                <a:solidFill>
                  <a:srgbClr val="000000"/>
                </a:solidFill>
                <a:uFill>
                  <a:solidFill>
                    <a:srgbClr val="ffffff"/>
                  </a:solidFill>
                </a:uFill>
                <a:latin typeface="Calibri"/>
              </a:rPr>
              <a:t>Click to edit Master text styles</a:t>
            </a:r>
            <a:br/>
            <a:r>
              <a:rPr b="0" lang="en-US" sz="2000" spc="-1" strike="noStrike">
                <a:solidFill>
                  <a:srgbClr val="000000"/>
                </a:solidFill>
                <a:uFill>
                  <a:solidFill>
                    <a:srgbClr val="ffffff"/>
                  </a:solidFill>
                </a:uFill>
                <a:latin typeface="Calibri"/>
              </a:rPr>
              <a:t>Second level</a:t>
            </a:r>
            <a:br/>
            <a:r>
              <a:rPr b="0" lang="en-US" sz="1800" spc="-1" strike="noStrike">
                <a:solidFill>
                  <a:srgbClr val="000000"/>
                </a:solidFill>
                <a:uFill>
                  <a:solidFill>
                    <a:srgbClr val="ffffff"/>
                  </a:solidFill>
                </a:uFill>
                <a:latin typeface="Calibri"/>
              </a:rPr>
              <a:t>Third level</a:t>
            </a:r>
            <a:br/>
            <a:r>
              <a:rPr b="0" lang="en-US" sz="1600" spc="-1" strike="noStrike">
                <a:solidFill>
                  <a:srgbClr val="000000"/>
                </a:solidFill>
                <a:uFill>
                  <a:solidFill>
                    <a:srgbClr val="ffffff"/>
                  </a:solidFill>
                </a:uFill>
                <a:latin typeface="Calibri"/>
              </a:rPr>
              <a:t>Fourth level</a:t>
            </a:r>
            <a:br/>
            <a:r>
              <a:rPr b="0" lang="en-US" sz="1600" spc="-1" strike="noStrike">
                <a:solidFill>
                  <a:srgbClr val="000000"/>
                </a:solidFill>
                <a:uFill>
                  <a:solidFill>
                    <a:srgbClr val="ffffff"/>
                  </a:solidFill>
                </a:uFill>
                <a:latin typeface="Calibri"/>
              </a:rPr>
              <a:t>Fifth level</a:t>
            </a:r>
            <a:endParaRPr b="0" lang="en-US" sz="1600" spc="-1" strike="noStrike">
              <a:solidFill>
                <a:srgbClr val="000000"/>
              </a:solidFill>
              <a:uFill>
                <a:solidFill>
                  <a:srgbClr val="ffffff"/>
                </a:solidFill>
              </a:uFill>
              <a:latin typeface="Arial"/>
            </a:endParaRPr>
          </a:p>
        </p:txBody>
      </p:sp>
      <p:sp>
        <p:nvSpPr>
          <p:cNvPr id="210" name="PlaceHolder 4"/>
          <p:cNvSpPr>
            <a:spLocks noGrp="1"/>
          </p:cNvSpPr>
          <p:nvPr>
            <p:ph type="body"/>
          </p:nvPr>
        </p:nvSpPr>
        <p:spPr>
          <a:xfrm>
            <a:off x="3483720" y="2046960"/>
            <a:ext cx="3031200" cy="852840"/>
          </a:xfrm>
          <a:prstGeom prst="rect">
            <a:avLst/>
          </a:prstGeom>
        </p:spPr>
        <p:txBody>
          <a:bodyPr anchor="b"/>
          <a:p>
            <a:pPr>
              <a:lnSpc>
                <a:spcPct val="100000"/>
              </a:lnSpc>
              <a:spcBef>
                <a:spcPts val="601"/>
              </a:spcBef>
            </a:pPr>
            <a:r>
              <a:rPr b="1" lang="en-US" sz="2400" spc="-1" strike="noStrike">
                <a:solidFill>
                  <a:srgbClr val="000000"/>
                </a:solidFill>
                <a:uFill>
                  <a:solidFill>
                    <a:srgbClr val="ffffff"/>
                  </a:solidFill>
                </a:uFill>
                <a:latin typeface="Calibri"/>
              </a:rPr>
              <a:t>Click to edit Master text styles</a:t>
            </a:r>
            <a:endParaRPr b="0" lang="en-US" sz="2400" spc="-1" strike="noStrike">
              <a:solidFill>
                <a:srgbClr val="000000"/>
              </a:solidFill>
              <a:uFill>
                <a:solidFill>
                  <a:srgbClr val="ffffff"/>
                </a:solidFill>
              </a:uFill>
              <a:latin typeface="Arial"/>
            </a:endParaRPr>
          </a:p>
        </p:txBody>
      </p:sp>
      <p:sp>
        <p:nvSpPr>
          <p:cNvPr id="211" name="PlaceHolder 5"/>
          <p:cNvSpPr>
            <a:spLocks noGrp="1"/>
          </p:cNvSpPr>
          <p:nvPr>
            <p:ph type="title"/>
          </p:nvPr>
        </p:nvSpPr>
        <p:spPr>
          <a:xfrm>
            <a:off x="3483720" y="2899800"/>
            <a:ext cx="3031200" cy="5268240"/>
          </a:xfrm>
          <a:prstGeom prst="rect">
            <a:avLst/>
          </a:prstGeom>
        </p:spPr>
        <p:txBody>
          <a:bodyPr/>
          <a:p>
            <a:pPr marL="343080" indent="-343080">
              <a:lnSpc>
                <a:spcPct val="100000"/>
              </a:lnSpc>
              <a:spcBef>
                <a:spcPts val="601"/>
              </a:spcBef>
              <a:buClr>
                <a:srgbClr val="000000"/>
              </a:buClr>
              <a:buFont typeface="Arial"/>
              <a:buChar char="•"/>
            </a:pPr>
            <a:r>
              <a:rPr b="0" lang="en-US" sz="2400" spc="-1" strike="noStrike">
                <a:solidFill>
                  <a:srgbClr val="000000"/>
                </a:solidFill>
                <a:uFill>
                  <a:solidFill>
                    <a:srgbClr val="ffffff"/>
                  </a:solidFill>
                </a:uFill>
                <a:latin typeface="Calibri"/>
              </a:rPr>
              <a:t>Click to edit Master text styles</a:t>
            </a:r>
            <a:br/>
            <a:r>
              <a:rPr b="0" lang="en-US" sz="2000" spc="-1" strike="noStrike">
                <a:solidFill>
                  <a:srgbClr val="000000"/>
                </a:solidFill>
                <a:uFill>
                  <a:solidFill>
                    <a:srgbClr val="ffffff"/>
                  </a:solidFill>
                </a:uFill>
                <a:latin typeface="Calibri"/>
              </a:rPr>
              <a:t>Second level</a:t>
            </a:r>
            <a:br/>
            <a:r>
              <a:rPr b="0" lang="en-US" sz="1800" spc="-1" strike="noStrike">
                <a:solidFill>
                  <a:srgbClr val="000000"/>
                </a:solidFill>
                <a:uFill>
                  <a:solidFill>
                    <a:srgbClr val="ffffff"/>
                  </a:solidFill>
                </a:uFill>
                <a:latin typeface="Calibri"/>
              </a:rPr>
              <a:t>Third level</a:t>
            </a:r>
            <a:br/>
            <a:r>
              <a:rPr b="0" lang="en-US" sz="1600" spc="-1" strike="noStrike">
                <a:solidFill>
                  <a:srgbClr val="000000"/>
                </a:solidFill>
                <a:uFill>
                  <a:solidFill>
                    <a:srgbClr val="ffffff"/>
                  </a:solidFill>
                </a:uFill>
                <a:latin typeface="Calibri"/>
              </a:rPr>
              <a:t>Fourth level</a:t>
            </a:r>
            <a:br/>
            <a:r>
              <a:rPr b="0" lang="en-US" sz="1600" spc="-1" strike="noStrike">
                <a:solidFill>
                  <a:srgbClr val="000000"/>
                </a:solidFill>
                <a:uFill>
                  <a:solidFill>
                    <a:srgbClr val="ffffff"/>
                  </a:solidFill>
                </a:uFill>
                <a:latin typeface="Calibri"/>
              </a:rPr>
              <a:t>Fifth level</a:t>
            </a:r>
            <a:endParaRPr b="0" lang="en-US" sz="1600" spc="-1" strike="noStrike">
              <a:solidFill>
                <a:srgbClr val="000000"/>
              </a:solidFill>
              <a:uFill>
                <a:solidFill>
                  <a:srgbClr val="ffffff"/>
                </a:solidFill>
              </a:uFill>
              <a:latin typeface="Arial"/>
            </a:endParaRPr>
          </a:p>
        </p:txBody>
      </p:sp>
      <p:sp>
        <p:nvSpPr>
          <p:cNvPr id="212" name="PlaceHolder 6"/>
          <p:cNvSpPr>
            <a:spLocks noGrp="1"/>
          </p:cNvSpPr>
          <p:nvPr>
            <p:ph type="dt"/>
          </p:nvPr>
        </p:nvSpPr>
        <p:spPr>
          <a:xfrm>
            <a:off x="343080" y="8475120"/>
            <a:ext cx="1600200" cy="486720"/>
          </a:xfrm>
          <a:prstGeom prst="rect">
            <a:avLst/>
          </a:prstGeom>
        </p:spPr>
        <p:txBody>
          <a:bodyPr anchor="ctr"/>
          <a:p>
            <a:pPr>
              <a:lnSpc>
                <a:spcPct val="100000"/>
              </a:lnSpc>
            </a:pPr>
            <a:fld id="{FD9F898E-05A6-43C9-B176-ACCCC2B212B8}" type="datetime">
              <a:rPr b="0" lang="en-US" sz="1200" spc="-1" strike="noStrike">
                <a:solidFill>
                  <a:srgbClr val="898989"/>
                </a:solidFill>
                <a:uFill>
                  <a:solidFill>
                    <a:srgbClr val="ffffff"/>
                  </a:solidFill>
                </a:uFill>
                <a:latin typeface="Calibri"/>
              </a:rPr>
              <a:t>1/29/19</a:t>
            </a:fld>
            <a:endParaRPr b="0" lang="en-US" sz="1200" spc="-1" strike="noStrike">
              <a:solidFill>
                <a:srgbClr val="000000"/>
              </a:solidFill>
              <a:uFill>
                <a:solidFill>
                  <a:srgbClr val="ffffff"/>
                </a:solidFill>
              </a:uFill>
              <a:latin typeface="Times New Roman"/>
            </a:endParaRPr>
          </a:p>
        </p:txBody>
      </p:sp>
      <p:sp>
        <p:nvSpPr>
          <p:cNvPr id="213" name="PlaceHolder 7"/>
          <p:cNvSpPr>
            <a:spLocks noGrp="1"/>
          </p:cNvSpPr>
          <p:nvPr>
            <p:ph type="ftr"/>
          </p:nvPr>
        </p:nvSpPr>
        <p:spPr>
          <a:xfrm>
            <a:off x="2343240" y="8475120"/>
            <a:ext cx="2171520" cy="486720"/>
          </a:xfrm>
          <a:prstGeom prst="rect">
            <a:avLst/>
          </a:prstGeom>
        </p:spPr>
        <p:txBody>
          <a:bodyPr anchor="ctr" anchorCtr="1"/>
          <a:p>
            <a:endParaRPr b="0" lang="en-US" sz="2400" spc="-1" strike="noStrike">
              <a:solidFill>
                <a:srgbClr val="000000"/>
              </a:solidFill>
              <a:uFill>
                <a:solidFill>
                  <a:srgbClr val="ffffff"/>
                </a:solidFill>
              </a:uFill>
              <a:latin typeface="Times New Roman"/>
            </a:endParaRPr>
          </a:p>
        </p:txBody>
      </p:sp>
      <p:sp>
        <p:nvSpPr>
          <p:cNvPr id="214" name="PlaceHolder 8"/>
          <p:cNvSpPr>
            <a:spLocks noGrp="1"/>
          </p:cNvSpPr>
          <p:nvPr>
            <p:ph type="sldNum"/>
          </p:nvPr>
        </p:nvSpPr>
        <p:spPr>
          <a:xfrm>
            <a:off x="4915080" y="8475120"/>
            <a:ext cx="1600200" cy="486720"/>
          </a:xfrm>
          <a:prstGeom prst="rect">
            <a:avLst/>
          </a:prstGeom>
        </p:spPr>
        <p:txBody>
          <a:bodyPr anchor="ctr"/>
          <a:p>
            <a:pPr algn="r">
              <a:lnSpc>
                <a:spcPct val="100000"/>
              </a:lnSpc>
            </a:pPr>
            <a:fld id="{8A0FD91B-15D7-43F1-86D1-EAF4098B6B76}" type="slidenum">
              <a:rPr b="0" lang="en-US" sz="1200" spc="-1" strike="noStrike">
                <a:solidFill>
                  <a:srgbClr val="898989"/>
                </a:solidFill>
                <a:uFill>
                  <a:solidFill>
                    <a:srgbClr val="ffffff"/>
                  </a:solidFill>
                </a:uFill>
                <a:latin typeface="Calibri"/>
              </a:rPr>
              <a:t>&lt;number&gt;</a:t>
            </a:fld>
            <a:endParaRPr b="0" lang="en-US" sz="12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51" name="PlaceHolder 1"/>
          <p:cNvSpPr>
            <a:spLocks noGrp="1"/>
          </p:cNvSpPr>
          <p:nvPr>
            <p:ph type="title"/>
          </p:nvPr>
        </p:nvSpPr>
        <p:spPr>
          <a:xfrm>
            <a:off x="343080" y="366120"/>
            <a:ext cx="6172200" cy="1523880"/>
          </a:xfrm>
          <a:prstGeom prst="rect">
            <a:avLst/>
          </a:prstGeom>
        </p:spPr>
        <p:txBody>
          <a:bodyPr anchor="ctr" anchorCtr="1"/>
          <a:p>
            <a:pPr algn="ctr">
              <a:lnSpc>
                <a:spcPct val="100000"/>
              </a:lnSpc>
            </a:pPr>
            <a:r>
              <a:rPr b="0" lang="en-US" sz="4400" spc="-1" strike="noStrike">
                <a:solidFill>
                  <a:srgbClr val="000000"/>
                </a:solidFill>
                <a:uFill>
                  <a:solidFill>
                    <a:srgbClr val="ffffff"/>
                  </a:solidFill>
                </a:uFill>
                <a:latin typeface="Calibri"/>
              </a:rPr>
              <a:t>Click to edit Master title style</a:t>
            </a:r>
            <a:endParaRPr b="0" lang="en-US" sz="4400" spc="-1" strike="noStrike">
              <a:solidFill>
                <a:srgbClr val="000000"/>
              </a:solidFill>
              <a:uFill>
                <a:solidFill>
                  <a:srgbClr val="ffffff"/>
                </a:solidFill>
              </a:uFill>
              <a:latin typeface="Arial"/>
            </a:endParaRPr>
          </a:p>
        </p:txBody>
      </p:sp>
      <p:sp>
        <p:nvSpPr>
          <p:cNvPr id="252" name="PlaceHolder 2"/>
          <p:cNvSpPr>
            <a:spLocks noGrp="1"/>
          </p:cNvSpPr>
          <p:nvPr>
            <p:ph type="dt"/>
          </p:nvPr>
        </p:nvSpPr>
        <p:spPr>
          <a:xfrm>
            <a:off x="343080" y="8475120"/>
            <a:ext cx="1600200" cy="486720"/>
          </a:xfrm>
          <a:prstGeom prst="rect">
            <a:avLst/>
          </a:prstGeom>
        </p:spPr>
        <p:txBody>
          <a:bodyPr anchor="ctr"/>
          <a:p>
            <a:pPr>
              <a:lnSpc>
                <a:spcPct val="100000"/>
              </a:lnSpc>
            </a:pPr>
            <a:fld id="{D061AD6B-7A8D-48D1-A4C5-F32DC3DA0FDA}" type="datetime">
              <a:rPr b="0" lang="en-US" sz="1200" spc="-1" strike="noStrike">
                <a:solidFill>
                  <a:srgbClr val="898989"/>
                </a:solidFill>
                <a:uFill>
                  <a:solidFill>
                    <a:srgbClr val="ffffff"/>
                  </a:solidFill>
                </a:uFill>
                <a:latin typeface="Calibri"/>
              </a:rPr>
              <a:t>1/29/19</a:t>
            </a:fld>
            <a:endParaRPr b="0" lang="en-US" sz="1200" spc="-1" strike="noStrike">
              <a:solidFill>
                <a:srgbClr val="000000"/>
              </a:solidFill>
              <a:uFill>
                <a:solidFill>
                  <a:srgbClr val="ffffff"/>
                </a:solidFill>
              </a:uFill>
              <a:latin typeface="Times New Roman"/>
            </a:endParaRPr>
          </a:p>
        </p:txBody>
      </p:sp>
      <p:sp>
        <p:nvSpPr>
          <p:cNvPr id="253" name="PlaceHolder 3"/>
          <p:cNvSpPr>
            <a:spLocks noGrp="1"/>
          </p:cNvSpPr>
          <p:nvPr>
            <p:ph type="ftr"/>
          </p:nvPr>
        </p:nvSpPr>
        <p:spPr>
          <a:xfrm>
            <a:off x="2343240" y="8475120"/>
            <a:ext cx="2171520" cy="486720"/>
          </a:xfrm>
          <a:prstGeom prst="rect">
            <a:avLst/>
          </a:prstGeom>
        </p:spPr>
        <p:txBody>
          <a:bodyPr anchor="ctr" anchorCtr="1"/>
          <a:p>
            <a:endParaRPr b="0" lang="en-US" sz="2400" spc="-1" strike="noStrike">
              <a:solidFill>
                <a:srgbClr val="000000"/>
              </a:solidFill>
              <a:uFill>
                <a:solidFill>
                  <a:srgbClr val="ffffff"/>
                </a:solidFill>
              </a:uFill>
              <a:latin typeface="Times New Roman"/>
            </a:endParaRPr>
          </a:p>
        </p:txBody>
      </p:sp>
      <p:sp>
        <p:nvSpPr>
          <p:cNvPr id="254" name="PlaceHolder 4"/>
          <p:cNvSpPr>
            <a:spLocks noGrp="1"/>
          </p:cNvSpPr>
          <p:nvPr>
            <p:ph type="sldNum"/>
          </p:nvPr>
        </p:nvSpPr>
        <p:spPr>
          <a:xfrm>
            <a:off x="4915080" y="8475120"/>
            <a:ext cx="1600200" cy="486720"/>
          </a:xfrm>
          <a:prstGeom prst="rect">
            <a:avLst/>
          </a:prstGeom>
        </p:spPr>
        <p:txBody>
          <a:bodyPr anchor="ctr"/>
          <a:p>
            <a:pPr algn="r">
              <a:lnSpc>
                <a:spcPct val="100000"/>
              </a:lnSpc>
            </a:pPr>
            <a:fld id="{F56560C2-7F74-4027-BE52-E0899B650D5E}" type="slidenum">
              <a:rPr b="0" lang="en-US" sz="1200" spc="-1" strike="noStrike">
                <a:solidFill>
                  <a:srgbClr val="898989"/>
                </a:solidFill>
                <a:uFill>
                  <a:solidFill>
                    <a:srgbClr val="ffffff"/>
                  </a:solidFill>
                </a:uFill>
                <a:latin typeface="Calibri"/>
              </a:rPr>
              <a:t>&lt;number&gt;</a:t>
            </a:fld>
            <a:endParaRPr b="0" lang="en-US" sz="12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91" name="PlaceHolder 1"/>
          <p:cNvSpPr>
            <a:spLocks noGrp="1"/>
          </p:cNvSpPr>
          <p:nvPr>
            <p:ph type="dt"/>
          </p:nvPr>
        </p:nvSpPr>
        <p:spPr>
          <a:xfrm>
            <a:off x="343080" y="8475120"/>
            <a:ext cx="1600200" cy="486720"/>
          </a:xfrm>
          <a:prstGeom prst="rect">
            <a:avLst/>
          </a:prstGeom>
        </p:spPr>
        <p:txBody>
          <a:bodyPr anchor="ctr"/>
          <a:p>
            <a:pPr>
              <a:lnSpc>
                <a:spcPct val="100000"/>
              </a:lnSpc>
            </a:pPr>
            <a:fld id="{D90141BE-BBD5-4FEB-B5EC-D903BB9AF61E}" type="datetime">
              <a:rPr b="0" lang="en-US" sz="1200" spc="-1" strike="noStrike">
                <a:solidFill>
                  <a:srgbClr val="898989"/>
                </a:solidFill>
                <a:uFill>
                  <a:solidFill>
                    <a:srgbClr val="ffffff"/>
                  </a:solidFill>
                </a:uFill>
                <a:latin typeface="Calibri"/>
              </a:rPr>
              <a:t>1/29/19</a:t>
            </a:fld>
            <a:endParaRPr b="0" lang="en-US" sz="1200" spc="-1" strike="noStrike">
              <a:solidFill>
                <a:srgbClr val="000000"/>
              </a:solidFill>
              <a:uFill>
                <a:solidFill>
                  <a:srgbClr val="ffffff"/>
                </a:solidFill>
              </a:uFill>
              <a:latin typeface="Times New Roman"/>
            </a:endParaRPr>
          </a:p>
        </p:txBody>
      </p:sp>
      <p:sp>
        <p:nvSpPr>
          <p:cNvPr id="292" name="PlaceHolder 2"/>
          <p:cNvSpPr>
            <a:spLocks noGrp="1"/>
          </p:cNvSpPr>
          <p:nvPr>
            <p:ph type="ftr"/>
          </p:nvPr>
        </p:nvSpPr>
        <p:spPr>
          <a:xfrm>
            <a:off x="2343240" y="8475120"/>
            <a:ext cx="2171520" cy="486720"/>
          </a:xfrm>
          <a:prstGeom prst="rect">
            <a:avLst/>
          </a:prstGeom>
        </p:spPr>
        <p:txBody>
          <a:bodyPr anchor="ctr" anchorCtr="1"/>
          <a:p>
            <a:endParaRPr b="0" lang="en-US" sz="2400" spc="-1" strike="noStrike">
              <a:solidFill>
                <a:srgbClr val="000000"/>
              </a:solidFill>
              <a:uFill>
                <a:solidFill>
                  <a:srgbClr val="ffffff"/>
                </a:solidFill>
              </a:uFill>
              <a:latin typeface="Times New Roman"/>
            </a:endParaRPr>
          </a:p>
        </p:txBody>
      </p:sp>
      <p:sp>
        <p:nvSpPr>
          <p:cNvPr id="293" name="PlaceHolder 3"/>
          <p:cNvSpPr>
            <a:spLocks noGrp="1"/>
          </p:cNvSpPr>
          <p:nvPr>
            <p:ph type="sldNum"/>
          </p:nvPr>
        </p:nvSpPr>
        <p:spPr>
          <a:xfrm>
            <a:off x="4915080" y="8475120"/>
            <a:ext cx="1600200" cy="486720"/>
          </a:xfrm>
          <a:prstGeom prst="rect">
            <a:avLst/>
          </a:prstGeom>
        </p:spPr>
        <p:txBody>
          <a:bodyPr anchor="ctr"/>
          <a:p>
            <a:pPr algn="r">
              <a:lnSpc>
                <a:spcPct val="100000"/>
              </a:lnSpc>
            </a:pPr>
            <a:fld id="{4CE05702-7F0E-41FB-AC63-CC5D52E1AD47}" type="slidenum">
              <a:rPr b="0" lang="en-US" sz="1200" spc="-1" strike="noStrike">
                <a:solidFill>
                  <a:srgbClr val="898989"/>
                </a:solidFill>
                <a:uFill>
                  <a:solidFill>
                    <a:srgbClr val="ffffff"/>
                  </a:solidFill>
                </a:uFill>
                <a:latin typeface="Calibri"/>
              </a:rPr>
              <a:t>&lt;number&gt;</a:t>
            </a:fld>
            <a:endParaRPr b="0" lang="en-US" sz="12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30" name="PlaceHolder 1"/>
          <p:cNvSpPr>
            <a:spLocks noGrp="1"/>
          </p:cNvSpPr>
          <p:nvPr>
            <p:ph type="title"/>
          </p:nvPr>
        </p:nvSpPr>
        <p:spPr>
          <a:xfrm>
            <a:off x="343080" y="363960"/>
            <a:ext cx="2256120" cy="1549440"/>
          </a:xfrm>
          <a:prstGeom prst="rect">
            <a:avLst/>
          </a:prstGeom>
        </p:spPr>
        <p:txBody>
          <a:bodyPr anchor="b"/>
          <a:p>
            <a:pPr>
              <a:lnSpc>
                <a:spcPct val="100000"/>
              </a:lnSpc>
            </a:pPr>
            <a:r>
              <a:rPr b="1" lang="en-US" sz="2000" spc="-1" strike="noStrike">
                <a:solidFill>
                  <a:srgbClr val="000000"/>
                </a:solidFill>
                <a:uFill>
                  <a:solidFill>
                    <a:srgbClr val="ffffff"/>
                  </a:solidFill>
                </a:uFill>
                <a:latin typeface="Calibri"/>
              </a:rPr>
              <a:t>Click to edit Master title style</a:t>
            </a:r>
            <a:endParaRPr b="0" lang="en-US" sz="2000" spc="-1" strike="noStrike">
              <a:solidFill>
                <a:srgbClr val="000000"/>
              </a:solidFill>
              <a:uFill>
                <a:solidFill>
                  <a:srgbClr val="ffffff"/>
                </a:solidFill>
              </a:uFill>
              <a:latin typeface="Arial"/>
            </a:endParaRPr>
          </a:p>
        </p:txBody>
      </p:sp>
      <p:sp>
        <p:nvSpPr>
          <p:cNvPr id="331" name="PlaceHolder 2"/>
          <p:cNvSpPr>
            <a:spLocks noGrp="1"/>
          </p:cNvSpPr>
          <p:nvPr>
            <p:ph type="title"/>
          </p:nvPr>
        </p:nvSpPr>
        <p:spPr>
          <a:xfrm>
            <a:off x="2681280" y="363960"/>
            <a:ext cx="3833640" cy="7804080"/>
          </a:xfrm>
          <a:prstGeom prst="rect">
            <a:avLst/>
          </a:prstGeom>
        </p:spPr>
        <p:txBody>
          <a:bodyPr/>
          <a:p>
            <a:pPr marL="343080" indent="-343080">
              <a:lnSpc>
                <a:spcPct val="100000"/>
              </a:lnSpc>
              <a:spcBef>
                <a:spcPts val="799"/>
              </a:spcBef>
              <a:buClr>
                <a:srgbClr val="000000"/>
              </a:buClr>
              <a:buFont typeface="Arial"/>
              <a:buChar char="•"/>
            </a:pPr>
            <a:r>
              <a:rPr b="0" lang="en-US" sz="3200" spc="-1" strike="noStrike">
                <a:solidFill>
                  <a:srgbClr val="000000"/>
                </a:solidFill>
                <a:uFill>
                  <a:solidFill>
                    <a:srgbClr val="ffffff"/>
                  </a:solidFill>
                </a:uFill>
                <a:latin typeface="Calibri"/>
              </a:rPr>
              <a:t>Click to edit Master text styles</a:t>
            </a:r>
            <a:br/>
            <a:r>
              <a:rPr b="0" lang="en-US" sz="2800" spc="-1" strike="noStrike">
                <a:solidFill>
                  <a:srgbClr val="000000"/>
                </a:solidFill>
                <a:uFill>
                  <a:solidFill>
                    <a:srgbClr val="ffffff"/>
                  </a:solidFill>
                </a:uFill>
                <a:latin typeface="Calibri"/>
              </a:rPr>
              <a:t>Second level</a:t>
            </a:r>
            <a:br/>
            <a:r>
              <a:rPr b="0" lang="en-US" sz="2400" spc="-1" strike="noStrike">
                <a:solidFill>
                  <a:srgbClr val="000000"/>
                </a:solidFill>
                <a:uFill>
                  <a:solidFill>
                    <a:srgbClr val="ffffff"/>
                  </a:solidFill>
                </a:uFill>
                <a:latin typeface="Calibri"/>
              </a:rPr>
              <a:t>Third level</a:t>
            </a:r>
            <a:br/>
            <a:r>
              <a:rPr b="0" lang="en-US" sz="2000" spc="-1" strike="noStrike">
                <a:solidFill>
                  <a:srgbClr val="000000"/>
                </a:solidFill>
                <a:uFill>
                  <a:solidFill>
                    <a:srgbClr val="ffffff"/>
                  </a:solidFill>
                </a:uFill>
                <a:latin typeface="Calibri"/>
              </a:rPr>
              <a:t>Fourth level</a:t>
            </a:r>
            <a:br/>
            <a:r>
              <a:rPr b="0" lang="en-US" sz="2000" spc="-1" strike="noStrike">
                <a:solidFill>
                  <a:srgbClr val="000000"/>
                </a:solidFill>
                <a:uFill>
                  <a:solidFill>
                    <a:srgbClr val="ffffff"/>
                  </a:solidFill>
                </a:uFill>
                <a:latin typeface="Calibri"/>
              </a:rPr>
              <a:t>Fifth level</a:t>
            </a:r>
            <a:endParaRPr b="0" lang="en-US" sz="2000" spc="-1" strike="noStrike">
              <a:solidFill>
                <a:srgbClr val="000000"/>
              </a:solidFill>
              <a:uFill>
                <a:solidFill>
                  <a:srgbClr val="ffffff"/>
                </a:solidFill>
              </a:uFill>
              <a:latin typeface="Arial"/>
            </a:endParaRPr>
          </a:p>
        </p:txBody>
      </p:sp>
      <p:sp>
        <p:nvSpPr>
          <p:cNvPr id="332" name="PlaceHolder 3"/>
          <p:cNvSpPr>
            <a:spLocks noGrp="1"/>
          </p:cNvSpPr>
          <p:nvPr>
            <p:ph type="body"/>
          </p:nvPr>
        </p:nvSpPr>
        <p:spPr>
          <a:xfrm>
            <a:off x="343080" y="1913400"/>
            <a:ext cx="2256120" cy="6254640"/>
          </a:xfrm>
          <a:prstGeom prst="rect">
            <a:avLst/>
          </a:prstGeom>
        </p:spPr>
        <p:txBody>
          <a:bodyPr/>
          <a:p>
            <a:pPr marL="432000" indent="-324000">
              <a:lnSpc>
                <a:spcPct val="100000"/>
              </a:lnSpc>
              <a:spcBef>
                <a:spcPts val="300"/>
              </a:spcBef>
              <a:buClr>
                <a:srgbClr val="000000"/>
              </a:buClr>
              <a:buSzPct val="45000"/>
              <a:buFont typeface="Wingdings" charset="2"/>
              <a:buChar char=""/>
            </a:pPr>
            <a:r>
              <a:rPr b="0" lang="en-US" sz="1400" spc="-1" strike="noStrike">
                <a:solidFill>
                  <a:srgbClr val="000000"/>
                </a:solidFill>
                <a:uFill>
                  <a:solidFill>
                    <a:srgbClr val="ffffff"/>
                  </a:solidFill>
                </a:uFill>
                <a:latin typeface="Calibri"/>
              </a:rPr>
              <a:t>Click to edit Master text styles</a:t>
            </a:r>
            <a:endParaRPr b="0" lang="en-US" sz="1400" spc="-1" strike="noStrike">
              <a:solidFill>
                <a:srgbClr val="000000"/>
              </a:solidFill>
              <a:uFill>
                <a:solidFill>
                  <a:srgbClr val="ffffff"/>
                </a:solidFill>
              </a:uFill>
              <a:latin typeface="Arial"/>
            </a:endParaRPr>
          </a:p>
        </p:txBody>
      </p:sp>
      <p:sp>
        <p:nvSpPr>
          <p:cNvPr id="333" name="PlaceHolder 4"/>
          <p:cNvSpPr>
            <a:spLocks noGrp="1"/>
          </p:cNvSpPr>
          <p:nvPr>
            <p:ph type="dt"/>
          </p:nvPr>
        </p:nvSpPr>
        <p:spPr>
          <a:xfrm>
            <a:off x="343080" y="8475120"/>
            <a:ext cx="1600200" cy="486720"/>
          </a:xfrm>
          <a:prstGeom prst="rect">
            <a:avLst/>
          </a:prstGeom>
        </p:spPr>
        <p:txBody>
          <a:bodyPr anchor="ctr"/>
          <a:p>
            <a:pPr>
              <a:lnSpc>
                <a:spcPct val="100000"/>
              </a:lnSpc>
            </a:pPr>
            <a:fld id="{B244F16B-E3A3-4B76-BE3D-9016AEBDB1A0}" type="datetime">
              <a:rPr b="0" lang="en-US" sz="1200" spc="-1" strike="noStrike">
                <a:solidFill>
                  <a:srgbClr val="898989"/>
                </a:solidFill>
                <a:uFill>
                  <a:solidFill>
                    <a:srgbClr val="ffffff"/>
                  </a:solidFill>
                </a:uFill>
                <a:latin typeface="Calibri"/>
              </a:rPr>
              <a:t>1/29/19</a:t>
            </a:fld>
            <a:endParaRPr b="0" lang="en-US" sz="1200" spc="-1" strike="noStrike">
              <a:solidFill>
                <a:srgbClr val="000000"/>
              </a:solidFill>
              <a:uFill>
                <a:solidFill>
                  <a:srgbClr val="ffffff"/>
                </a:solidFill>
              </a:uFill>
              <a:latin typeface="Times New Roman"/>
            </a:endParaRPr>
          </a:p>
        </p:txBody>
      </p:sp>
      <p:sp>
        <p:nvSpPr>
          <p:cNvPr id="334" name="PlaceHolder 5"/>
          <p:cNvSpPr>
            <a:spLocks noGrp="1"/>
          </p:cNvSpPr>
          <p:nvPr>
            <p:ph type="ftr"/>
          </p:nvPr>
        </p:nvSpPr>
        <p:spPr>
          <a:xfrm>
            <a:off x="2343240" y="8475120"/>
            <a:ext cx="2171520" cy="486720"/>
          </a:xfrm>
          <a:prstGeom prst="rect">
            <a:avLst/>
          </a:prstGeom>
        </p:spPr>
        <p:txBody>
          <a:bodyPr anchor="ctr" anchorCtr="1"/>
          <a:p>
            <a:endParaRPr b="0" lang="en-US" sz="2400" spc="-1" strike="noStrike">
              <a:solidFill>
                <a:srgbClr val="000000"/>
              </a:solidFill>
              <a:uFill>
                <a:solidFill>
                  <a:srgbClr val="ffffff"/>
                </a:solidFill>
              </a:uFill>
              <a:latin typeface="Times New Roman"/>
            </a:endParaRPr>
          </a:p>
        </p:txBody>
      </p:sp>
      <p:sp>
        <p:nvSpPr>
          <p:cNvPr id="335" name="PlaceHolder 6"/>
          <p:cNvSpPr>
            <a:spLocks noGrp="1"/>
          </p:cNvSpPr>
          <p:nvPr>
            <p:ph type="sldNum"/>
          </p:nvPr>
        </p:nvSpPr>
        <p:spPr>
          <a:xfrm>
            <a:off x="4915080" y="8475120"/>
            <a:ext cx="1600200" cy="486720"/>
          </a:xfrm>
          <a:prstGeom prst="rect">
            <a:avLst/>
          </a:prstGeom>
        </p:spPr>
        <p:txBody>
          <a:bodyPr anchor="ctr"/>
          <a:p>
            <a:pPr algn="r">
              <a:lnSpc>
                <a:spcPct val="100000"/>
              </a:lnSpc>
            </a:pPr>
            <a:fld id="{10802441-C349-47AA-9E7B-13C5299633BC}" type="slidenum">
              <a:rPr b="0" lang="en-US" sz="1200" spc="-1" strike="noStrike">
                <a:solidFill>
                  <a:srgbClr val="898989"/>
                </a:solidFill>
                <a:uFill>
                  <a:solidFill>
                    <a:srgbClr val="ffffff"/>
                  </a:solidFill>
                </a:uFill>
                <a:latin typeface="Calibri"/>
              </a:rPr>
              <a:t>&lt;number&gt;</a:t>
            </a:fld>
            <a:endParaRPr b="0" lang="en-US" sz="12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72" name="PlaceHolder 1"/>
          <p:cNvSpPr>
            <a:spLocks noGrp="1"/>
          </p:cNvSpPr>
          <p:nvPr>
            <p:ph type="title"/>
          </p:nvPr>
        </p:nvSpPr>
        <p:spPr>
          <a:xfrm>
            <a:off x="1344240" y="6400800"/>
            <a:ext cx="4114800" cy="755640"/>
          </a:xfrm>
          <a:prstGeom prst="rect">
            <a:avLst/>
          </a:prstGeom>
        </p:spPr>
        <p:txBody>
          <a:bodyPr anchor="b"/>
          <a:p>
            <a:pPr>
              <a:lnSpc>
                <a:spcPct val="100000"/>
              </a:lnSpc>
            </a:pPr>
            <a:r>
              <a:rPr b="1" lang="en-US" sz="2000" spc="-1" strike="noStrike">
                <a:solidFill>
                  <a:srgbClr val="000000"/>
                </a:solidFill>
                <a:uFill>
                  <a:solidFill>
                    <a:srgbClr val="ffffff"/>
                  </a:solidFill>
                </a:uFill>
                <a:latin typeface="Calibri"/>
              </a:rPr>
              <a:t>Click to edit Master title style</a:t>
            </a:r>
            <a:endParaRPr b="0" lang="en-US" sz="2000" spc="-1" strike="noStrike">
              <a:solidFill>
                <a:srgbClr val="000000"/>
              </a:solidFill>
              <a:uFill>
                <a:solidFill>
                  <a:srgbClr val="ffffff"/>
                </a:solidFill>
              </a:uFill>
              <a:latin typeface="Arial"/>
            </a:endParaRPr>
          </a:p>
        </p:txBody>
      </p:sp>
      <p:sp>
        <p:nvSpPr>
          <p:cNvPr id="373" name="PlaceHolder 2"/>
          <p:cNvSpPr>
            <a:spLocks noGrp="1"/>
          </p:cNvSpPr>
          <p:nvPr>
            <p:ph type="title"/>
          </p:nvPr>
        </p:nvSpPr>
        <p:spPr>
          <a:xfrm>
            <a:off x="1344240" y="817200"/>
            <a:ext cx="4114800" cy="5486400"/>
          </a:xfrm>
          <a:prstGeom prst="rect">
            <a:avLst/>
          </a:prstGeom>
        </p:spPr>
        <p:txBody>
          <a:bodyPr/>
          <a:p>
            <a:pPr>
              <a:lnSpc>
                <a:spcPct val="100000"/>
              </a:lnSpc>
              <a:spcBef>
                <a:spcPts val="799"/>
              </a:spcBef>
            </a:pPr>
            <a:r>
              <a:rPr b="0" lang="en-US" sz="3200" spc="-1" strike="noStrike">
                <a:solidFill>
                  <a:srgbClr val="000000"/>
                </a:solidFill>
                <a:uFill>
                  <a:solidFill>
                    <a:srgbClr val="ffffff"/>
                  </a:solidFill>
                </a:uFill>
                <a:latin typeface="Calibri"/>
              </a:rPr>
              <a:t>Click icon to add picture</a:t>
            </a:r>
            <a:endParaRPr b="0" lang="en-US" sz="3200" spc="-1" strike="noStrike">
              <a:solidFill>
                <a:srgbClr val="000000"/>
              </a:solidFill>
              <a:uFill>
                <a:solidFill>
                  <a:srgbClr val="ffffff"/>
                </a:solidFill>
              </a:uFill>
              <a:latin typeface="Arial"/>
            </a:endParaRPr>
          </a:p>
        </p:txBody>
      </p:sp>
      <p:sp>
        <p:nvSpPr>
          <p:cNvPr id="374" name="PlaceHolder 3"/>
          <p:cNvSpPr>
            <a:spLocks noGrp="1"/>
          </p:cNvSpPr>
          <p:nvPr>
            <p:ph type="body"/>
          </p:nvPr>
        </p:nvSpPr>
        <p:spPr>
          <a:xfrm>
            <a:off x="1344240" y="7156440"/>
            <a:ext cx="4114800" cy="1073160"/>
          </a:xfrm>
          <a:prstGeom prst="rect">
            <a:avLst/>
          </a:prstGeom>
        </p:spPr>
        <p:txBody>
          <a:bodyPr/>
          <a:p>
            <a:pPr marL="432000" indent="-324000">
              <a:lnSpc>
                <a:spcPct val="100000"/>
              </a:lnSpc>
              <a:spcBef>
                <a:spcPts val="300"/>
              </a:spcBef>
              <a:buClr>
                <a:srgbClr val="000000"/>
              </a:buClr>
              <a:buSzPct val="45000"/>
              <a:buFont typeface="Wingdings" charset="2"/>
              <a:buChar char=""/>
            </a:pPr>
            <a:r>
              <a:rPr b="0" lang="en-US" sz="1400" spc="-1" strike="noStrike">
                <a:solidFill>
                  <a:srgbClr val="000000"/>
                </a:solidFill>
                <a:uFill>
                  <a:solidFill>
                    <a:srgbClr val="ffffff"/>
                  </a:solidFill>
                </a:uFill>
                <a:latin typeface="Calibri"/>
              </a:rPr>
              <a:t>Click to edit Master text styles</a:t>
            </a:r>
            <a:endParaRPr b="0" lang="en-US" sz="1400" spc="-1" strike="noStrike">
              <a:solidFill>
                <a:srgbClr val="000000"/>
              </a:solidFill>
              <a:uFill>
                <a:solidFill>
                  <a:srgbClr val="ffffff"/>
                </a:solidFill>
              </a:uFill>
              <a:latin typeface="Arial"/>
            </a:endParaRPr>
          </a:p>
        </p:txBody>
      </p:sp>
      <p:sp>
        <p:nvSpPr>
          <p:cNvPr id="375" name="PlaceHolder 4"/>
          <p:cNvSpPr>
            <a:spLocks noGrp="1"/>
          </p:cNvSpPr>
          <p:nvPr>
            <p:ph type="dt"/>
          </p:nvPr>
        </p:nvSpPr>
        <p:spPr>
          <a:xfrm>
            <a:off x="343080" y="8475120"/>
            <a:ext cx="1600200" cy="486720"/>
          </a:xfrm>
          <a:prstGeom prst="rect">
            <a:avLst/>
          </a:prstGeom>
        </p:spPr>
        <p:txBody>
          <a:bodyPr anchor="ctr"/>
          <a:p>
            <a:pPr>
              <a:lnSpc>
                <a:spcPct val="100000"/>
              </a:lnSpc>
            </a:pPr>
            <a:fld id="{90CCE906-5749-4B5E-93A2-A223B8571F08}" type="datetime">
              <a:rPr b="0" lang="en-US" sz="1200" spc="-1" strike="noStrike">
                <a:solidFill>
                  <a:srgbClr val="898989"/>
                </a:solidFill>
                <a:uFill>
                  <a:solidFill>
                    <a:srgbClr val="ffffff"/>
                  </a:solidFill>
                </a:uFill>
                <a:latin typeface="Calibri"/>
              </a:rPr>
              <a:t>1/29/19</a:t>
            </a:fld>
            <a:endParaRPr b="0" lang="en-US" sz="1200" spc="-1" strike="noStrike">
              <a:solidFill>
                <a:srgbClr val="000000"/>
              </a:solidFill>
              <a:uFill>
                <a:solidFill>
                  <a:srgbClr val="ffffff"/>
                </a:solidFill>
              </a:uFill>
              <a:latin typeface="Times New Roman"/>
            </a:endParaRPr>
          </a:p>
        </p:txBody>
      </p:sp>
      <p:sp>
        <p:nvSpPr>
          <p:cNvPr id="376" name="PlaceHolder 5"/>
          <p:cNvSpPr>
            <a:spLocks noGrp="1"/>
          </p:cNvSpPr>
          <p:nvPr>
            <p:ph type="ftr"/>
          </p:nvPr>
        </p:nvSpPr>
        <p:spPr>
          <a:xfrm>
            <a:off x="2343240" y="8475120"/>
            <a:ext cx="2171520" cy="486720"/>
          </a:xfrm>
          <a:prstGeom prst="rect">
            <a:avLst/>
          </a:prstGeom>
        </p:spPr>
        <p:txBody>
          <a:bodyPr anchor="ctr" anchorCtr="1"/>
          <a:p>
            <a:endParaRPr b="0" lang="en-US" sz="2400" spc="-1" strike="noStrike">
              <a:solidFill>
                <a:srgbClr val="000000"/>
              </a:solidFill>
              <a:uFill>
                <a:solidFill>
                  <a:srgbClr val="ffffff"/>
                </a:solidFill>
              </a:uFill>
              <a:latin typeface="Times New Roman"/>
            </a:endParaRPr>
          </a:p>
        </p:txBody>
      </p:sp>
      <p:sp>
        <p:nvSpPr>
          <p:cNvPr id="377" name="PlaceHolder 6"/>
          <p:cNvSpPr>
            <a:spLocks noGrp="1"/>
          </p:cNvSpPr>
          <p:nvPr>
            <p:ph type="sldNum"/>
          </p:nvPr>
        </p:nvSpPr>
        <p:spPr>
          <a:xfrm>
            <a:off x="4915080" y="8475120"/>
            <a:ext cx="1600200" cy="486720"/>
          </a:xfrm>
          <a:prstGeom prst="rect">
            <a:avLst/>
          </a:prstGeom>
        </p:spPr>
        <p:txBody>
          <a:bodyPr anchor="ctr"/>
          <a:p>
            <a:pPr algn="r">
              <a:lnSpc>
                <a:spcPct val="100000"/>
              </a:lnSpc>
            </a:pPr>
            <a:fld id="{973F40AA-DD67-4CB3-AF44-D40BA426D397}" type="slidenum">
              <a:rPr b="0" lang="en-US" sz="1200" spc="-1" strike="noStrike">
                <a:solidFill>
                  <a:srgbClr val="898989"/>
                </a:solidFill>
                <a:uFill>
                  <a:solidFill>
                    <a:srgbClr val="ffffff"/>
                  </a:solidFill>
                </a:uFill>
                <a:latin typeface="Calibri"/>
              </a:rPr>
              <a:t>&lt;number&gt;</a:t>
            </a:fld>
            <a:endParaRPr b="0" lang="en-US" sz="12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14" name="PlaceHolder 1"/>
          <p:cNvSpPr>
            <a:spLocks noGrp="1"/>
          </p:cNvSpPr>
          <p:nvPr>
            <p:ph type="title"/>
          </p:nvPr>
        </p:nvSpPr>
        <p:spPr>
          <a:xfrm>
            <a:off x="343080" y="366120"/>
            <a:ext cx="6172200" cy="1523880"/>
          </a:xfrm>
          <a:prstGeom prst="rect">
            <a:avLst/>
          </a:prstGeom>
        </p:spPr>
        <p:txBody>
          <a:bodyPr anchor="ctr" anchorCtr="1"/>
          <a:p>
            <a:pPr algn="ctr">
              <a:lnSpc>
                <a:spcPct val="100000"/>
              </a:lnSpc>
            </a:pPr>
            <a:r>
              <a:rPr b="0" lang="en-US" sz="4400" spc="-1" strike="noStrike">
                <a:solidFill>
                  <a:srgbClr val="000000"/>
                </a:solidFill>
                <a:uFill>
                  <a:solidFill>
                    <a:srgbClr val="ffffff"/>
                  </a:solidFill>
                </a:uFill>
                <a:latin typeface="Calibri"/>
              </a:rPr>
              <a:t>Click to edit Master title style</a:t>
            </a:r>
            <a:endParaRPr b="0" lang="en-US" sz="4400" spc="-1" strike="noStrike">
              <a:solidFill>
                <a:srgbClr val="000000"/>
              </a:solidFill>
              <a:uFill>
                <a:solidFill>
                  <a:srgbClr val="ffffff"/>
                </a:solidFill>
              </a:uFill>
              <a:latin typeface="Arial"/>
            </a:endParaRPr>
          </a:p>
        </p:txBody>
      </p:sp>
      <p:sp>
        <p:nvSpPr>
          <p:cNvPr id="415" name="PlaceHolder 2"/>
          <p:cNvSpPr>
            <a:spLocks noGrp="1"/>
          </p:cNvSpPr>
          <p:nvPr>
            <p:ph type="body"/>
          </p:nvPr>
        </p:nvSpPr>
        <p:spPr>
          <a:xfrm>
            <a:off x="343080" y="2133720"/>
            <a:ext cx="6172200" cy="6034680"/>
          </a:xfrm>
          <a:prstGeom prst="rect">
            <a:avLst/>
          </a:prstGeom>
        </p:spPr>
        <p:txBody>
          <a:bodyPr vert="vert"/>
          <a:p>
            <a:pPr marL="343080" indent="-343080">
              <a:lnSpc>
                <a:spcPct val="100000"/>
              </a:lnSpc>
              <a:spcBef>
                <a:spcPts val="799"/>
              </a:spcBef>
              <a:buClr>
                <a:srgbClr val="000000"/>
              </a:buClr>
              <a:buSzPct val="45000"/>
              <a:buFont typeface="Wingdings" charset="2"/>
              <a:buChar char=""/>
            </a:pPr>
            <a:r>
              <a:rPr b="0" lang="en-US" sz="3200" spc="-1" strike="noStrike">
                <a:solidFill>
                  <a:srgbClr val="000000"/>
                </a:solidFill>
                <a:uFill>
                  <a:solidFill>
                    <a:srgbClr val="ffffff"/>
                  </a:solidFill>
                </a:uFill>
                <a:latin typeface="Calibri"/>
              </a:rPr>
              <a:t>Click to edit Master text styles</a:t>
            </a:r>
            <a:endParaRPr b="0" lang="en-US" sz="3200" spc="-1" strike="noStrike">
              <a:solidFill>
                <a:srgbClr val="000000"/>
              </a:solidFill>
              <a:uFill>
                <a:solidFill>
                  <a:srgbClr val="ffffff"/>
                </a:solidFill>
              </a:uFill>
              <a:latin typeface="Arial"/>
            </a:endParaRPr>
          </a:p>
          <a:p>
            <a:pPr lvl="1" marL="743040" indent="-285840">
              <a:lnSpc>
                <a:spcPct val="100000"/>
              </a:lnSpc>
              <a:spcBef>
                <a:spcPts val="700"/>
              </a:spcBef>
              <a:buClr>
                <a:srgbClr val="000000"/>
              </a:buClr>
              <a:buSzPct val="75000"/>
              <a:buFont typeface="Symbol" charset="2"/>
              <a:buChar char=""/>
            </a:pPr>
            <a:r>
              <a:rPr b="0" lang="en-US" sz="2800" spc="-1" strike="noStrike">
                <a:solidFill>
                  <a:srgbClr val="000000"/>
                </a:solidFill>
                <a:uFill>
                  <a:solidFill>
                    <a:srgbClr val="ffffff"/>
                  </a:solidFill>
                </a:uFill>
                <a:latin typeface="Calibri"/>
              </a:rPr>
              <a:t>Second level</a:t>
            </a:r>
            <a:endParaRPr b="0" lang="en-US" sz="2800" spc="-1" strike="noStrike">
              <a:solidFill>
                <a:srgbClr val="000000"/>
              </a:solidFill>
              <a:uFill>
                <a:solidFill>
                  <a:srgbClr val="ffffff"/>
                </a:solidFill>
              </a:uFill>
              <a:latin typeface="Arial"/>
            </a:endParaRPr>
          </a:p>
          <a:p>
            <a:pPr lvl="2" marL="1143000" indent="-228600">
              <a:lnSpc>
                <a:spcPct val="100000"/>
              </a:lnSpc>
              <a:spcBef>
                <a:spcPts val="601"/>
              </a:spcBef>
              <a:buClr>
                <a:srgbClr val="000000"/>
              </a:buClr>
              <a:buSzPct val="45000"/>
              <a:buFont typeface="Wingdings" charset="2"/>
              <a:buChar char=""/>
            </a:pPr>
            <a:r>
              <a:rPr b="0" lang="en-US" sz="2400" spc="-1" strike="noStrike">
                <a:solidFill>
                  <a:srgbClr val="000000"/>
                </a:solidFill>
                <a:uFill>
                  <a:solidFill>
                    <a:srgbClr val="ffffff"/>
                  </a:solidFill>
                </a:uFill>
                <a:latin typeface="Calibri"/>
              </a:rPr>
              <a:t>Third level</a:t>
            </a:r>
            <a:endParaRPr b="0" lang="en-US" sz="2400" spc="-1" strike="noStrike">
              <a:solidFill>
                <a:srgbClr val="000000"/>
              </a:solidFill>
              <a:uFill>
                <a:solidFill>
                  <a:srgbClr val="ffffff"/>
                </a:solidFill>
              </a:uFill>
              <a:latin typeface="Arial"/>
            </a:endParaRPr>
          </a:p>
          <a:p>
            <a:pPr lvl="3" marL="1600200" indent="-228600">
              <a:lnSpc>
                <a:spcPct val="100000"/>
              </a:lnSpc>
              <a:spcBef>
                <a:spcPts val="499"/>
              </a:spcBef>
              <a:buClr>
                <a:srgbClr val="000000"/>
              </a:buClr>
              <a:buSzPct val="75000"/>
              <a:buFont typeface="Symbol" charset="2"/>
              <a:buChar char=""/>
            </a:pPr>
            <a:r>
              <a:rPr b="0" lang="en-US" sz="2000" spc="-1" strike="noStrike">
                <a:solidFill>
                  <a:srgbClr val="000000"/>
                </a:solidFill>
                <a:uFill>
                  <a:solidFill>
                    <a:srgbClr val="ffffff"/>
                  </a:solidFill>
                </a:uFill>
                <a:latin typeface="Calibri"/>
              </a:rPr>
              <a:t>Fourth level</a:t>
            </a:r>
            <a:endParaRPr b="0" lang="en-US" sz="2000" spc="-1" strike="noStrike">
              <a:solidFill>
                <a:srgbClr val="000000"/>
              </a:solidFill>
              <a:uFill>
                <a:solidFill>
                  <a:srgbClr val="ffffff"/>
                </a:solidFill>
              </a:uFill>
              <a:latin typeface="Arial"/>
            </a:endParaRPr>
          </a:p>
          <a:p>
            <a:pPr lvl="4" marL="2057400" indent="-228600">
              <a:lnSpc>
                <a:spcPct val="100000"/>
              </a:lnSpc>
              <a:spcBef>
                <a:spcPts val="499"/>
              </a:spcBef>
              <a:buClr>
                <a:srgbClr val="000000"/>
              </a:buClr>
              <a:buSzPct val="45000"/>
              <a:buFont typeface="Wingdings" charset="2"/>
              <a:buChar char=""/>
            </a:pPr>
            <a:r>
              <a:rPr b="0" lang="en-US" sz="2000" spc="-1" strike="noStrike">
                <a:solidFill>
                  <a:srgbClr val="000000"/>
                </a:solidFill>
                <a:uFill>
                  <a:solidFill>
                    <a:srgbClr val="ffffff"/>
                  </a:solidFill>
                </a:uFill>
                <a:latin typeface="Calibri"/>
              </a:rPr>
              <a:t>Fifth level</a:t>
            </a:r>
            <a:endParaRPr b="0" lang="en-US" sz="2000" spc="-1" strike="noStrike">
              <a:solidFill>
                <a:srgbClr val="000000"/>
              </a:solidFill>
              <a:uFill>
                <a:solidFill>
                  <a:srgbClr val="ffffff"/>
                </a:solidFill>
              </a:uFill>
              <a:latin typeface="Arial"/>
            </a:endParaRPr>
          </a:p>
        </p:txBody>
      </p:sp>
      <p:sp>
        <p:nvSpPr>
          <p:cNvPr id="416" name="PlaceHolder 3"/>
          <p:cNvSpPr>
            <a:spLocks noGrp="1"/>
          </p:cNvSpPr>
          <p:nvPr>
            <p:ph type="dt"/>
          </p:nvPr>
        </p:nvSpPr>
        <p:spPr>
          <a:xfrm>
            <a:off x="343080" y="8475120"/>
            <a:ext cx="1600200" cy="486720"/>
          </a:xfrm>
          <a:prstGeom prst="rect">
            <a:avLst/>
          </a:prstGeom>
        </p:spPr>
        <p:txBody>
          <a:bodyPr anchor="ctr"/>
          <a:p>
            <a:pPr>
              <a:lnSpc>
                <a:spcPct val="100000"/>
              </a:lnSpc>
            </a:pPr>
            <a:fld id="{DF8FD240-237A-4EB2-A4AF-1691941A76E3}" type="datetime">
              <a:rPr b="0" lang="en-US" sz="1200" spc="-1" strike="noStrike">
                <a:solidFill>
                  <a:srgbClr val="898989"/>
                </a:solidFill>
                <a:uFill>
                  <a:solidFill>
                    <a:srgbClr val="ffffff"/>
                  </a:solidFill>
                </a:uFill>
                <a:latin typeface="Calibri"/>
              </a:rPr>
              <a:t>1/29/19</a:t>
            </a:fld>
            <a:endParaRPr b="0" lang="en-US" sz="1200" spc="-1" strike="noStrike">
              <a:solidFill>
                <a:srgbClr val="000000"/>
              </a:solidFill>
              <a:uFill>
                <a:solidFill>
                  <a:srgbClr val="ffffff"/>
                </a:solidFill>
              </a:uFill>
              <a:latin typeface="Times New Roman"/>
            </a:endParaRPr>
          </a:p>
        </p:txBody>
      </p:sp>
      <p:sp>
        <p:nvSpPr>
          <p:cNvPr id="417" name="PlaceHolder 4"/>
          <p:cNvSpPr>
            <a:spLocks noGrp="1"/>
          </p:cNvSpPr>
          <p:nvPr>
            <p:ph type="ftr"/>
          </p:nvPr>
        </p:nvSpPr>
        <p:spPr>
          <a:xfrm>
            <a:off x="2343240" y="8475120"/>
            <a:ext cx="2171520" cy="486720"/>
          </a:xfrm>
          <a:prstGeom prst="rect">
            <a:avLst/>
          </a:prstGeom>
        </p:spPr>
        <p:txBody>
          <a:bodyPr anchor="ctr" anchorCtr="1"/>
          <a:p>
            <a:endParaRPr b="0" lang="en-US" sz="2400" spc="-1" strike="noStrike">
              <a:solidFill>
                <a:srgbClr val="000000"/>
              </a:solidFill>
              <a:uFill>
                <a:solidFill>
                  <a:srgbClr val="ffffff"/>
                </a:solidFill>
              </a:uFill>
              <a:latin typeface="Times New Roman"/>
            </a:endParaRPr>
          </a:p>
        </p:txBody>
      </p:sp>
      <p:sp>
        <p:nvSpPr>
          <p:cNvPr id="418" name="PlaceHolder 5"/>
          <p:cNvSpPr>
            <a:spLocks noGrp="1"/>
          </p:cNvSpPr>
          <p:nvPr>
            <p:ph type="sldNum"/>
          </p:nvPr>
        </p:nvSpPr>
        <p:spPr>
          <a:xfrm>
            <a:off x="4915080" y="8475120"/>
            <a:ext cx="1600200" cy="486720"/>
          </a:xfrm>
          <a:prstGeom prst="rect">
            <a:avLst/>
          </a:prstGeom>
        </p:spPr>
        <p:txBody>
          <a:bodyPr anchor="ctr"/>
          <a:p>
            <a:pPr algn="r">
              <a:lnSpc>
                <a:spcPct val="100000"/>
              </a:lnSpc>
            </a:pPr>
            <a:fld id="{2D067295-D34B-4EB3-8E5B-EF8F4940F2B6}" type="slidenum">
              <a:rPr b="0" lang="en-US" sz="1200" spc="-1" strike="noStrike">
                <a:solidFill>
                  <a:srgbClr val="898989"/>
                </a:solidFill>
                <a:uFill>
                  <a:solidFill>
                    <a:srgbClr val="ffffff"/>
                  </a:solidFill>
                </a:uFill>
                <a:latin typeface="Calibri"/>
              </a:rPr>
              <a:t>&lt;number&gt;</a:t>
            </a:fld>
            <a:endParaRPr b="0" lang="en-US" sz="12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55" name="PlaceHolder 1"/>
          <p:cNvSpPr>
            <a:spLocks noGrp="1"/>
          </p:cNvSpPr>
          <p:nvPr>
            <p:ph type="title"/>
          </p:nvPr>
        </p:nvSpPr>
        <p:spPr>
          <a:xfrm>
            <a:off x="3728880" y="488880"/>
            <a:ext cx="1157400" cy="10401480"/>
          </a:xfrm>
          <a:prstGeom prst="rect">
            <a:avLst/>
          </a:prstGeom>
        </p:spPr>
        <p:txBody>
          <a:bodyPr anchor="ctr" anchorCtr="1" vert="vert"/>
          <a:p>
            <a:pPr algn="ctr">
              <a:lnSpc>
                <a:spcPct val="100000"/>
              </a:lnSpc>
            </a:pPr>
            <a:r>
              <a:rPr b="0" lang="en-US" sz="4400" spc="-1" strike="noStrike">
                <a:solidFill>
                  <a:srgbClr val="000000"/>
                </a:solidFill>
                <a:uFill>
                  <a:solidFill>
                    <a:srgbClr val="ffffff"/>
                  </a:solidFill>
                </a:uFill>
                <a:latin typeface="Calibri"/>
              </a:rPr>
              <a:t>Click to edit Master title style</a:t>
            </a:r>
            <a:endParaRPr b="0" lang="en-US" sz="4400" spc="-1" strike="noStrike">
              <a:solidFill>
                <a:srgbClr val="000000"/>
              </a:solidFill>
              <a:uFill>
                <a:solidFill>
                  <a:srgbClr val="ffffff"/>
                </a:solidFill>
              </a:uFill>
              <a:latin typeface="Arial"/>
            </a:endParaRPr>
          </a:p>
        </p:txBody>
      </p:sp>
      <p:sp>
        <p:nvSpPr>
          <p:cNvPr id="456" name="PlaceHolder 2"/>
          <p:cNvSpPr>
            <a:spLocks noGrp="1"/>
          </p:cNvSpPr>
          <p:nvPr>
            <p:ph type="body"/>
          </p:nvPr>
        </p:nvSpPr>
        <p:spPr>
          <a:xfrm>
            <a:off x="257040" y="488880"/>
            <a:ext cx="3357720" cy="10401480"/>
          </a:xfrm>
          <a:prstGeom prst="rect">
            <a:avLst/>
          </a:prstGeom>
        </p:spPr>
        <p:txBody>
          <a:bodyPr vert="vert"/>
          <a:p>
            <a:pPr marL="343080" indent="-343080">
              <a:lnSpc>
                <a:spcPct val="100000"/>
              </a:lnSpc>
              <a:spcBef>
                <a:spcPts val="799"/>
              </a:spcBef>
              <a:buClr>
                <a:srgbClr val="000000"/>
              </a:buClr>
              <a:buSzPct val="45000"/>
              <a:buFont typeface="Wingdings" charset="2"/>
              <a:buChar char=""/>
            </a:pPr>
            <a:r>
              <a:rPr b="0" lang="en-US" sz="3200" spc="-1" strike="noStrike">
                <a:solidFill>
                  <a:srgbClr val="000000"/>
                </a:solidFill>
                <a:uFill>
                  <a:solidFill>
                    <a:srgbClr val="ffffff"/>
                  </a:solidFill>
                </a:uFill>
                <a:latin typeface="Calibri"/>
              </a:rPr>
              <a:t>Click to edit Master text styles</a:t>
            </a:r>
            <a:endParaRPr b="0" lang="en-US" sz="3200" spc="-1" strike="noStrike">
              <a:solidFill>
                <a:srgbClr val="000000"/>
              </a:solidFill>
              <a:uFill>
                <a:solidFill>
                  <a:srgbClr val="ffffff"/>
                </a:solidFill>
              </a:uFill>
              <a:latin typeface="Arial"/>
            </a:endParaRPr>
          </a:p>
          <a:p>
            <a:pPr lvl="1" marL="743040" indent="-285840">
              <a:lnSpc>
                <a:spcPct val="100000"/>
              </a:lnSpc>
              <a:spcBef>
                <a:spcPts val="700"/>
              </a:spcBef>
              <a:buClr>
                <a:srgbClr val="000000"/>
              </a:buClr>
              <a:buSzPct val="75000"/>
              <a:buFont typeface="Symbol" charset="2"/>
              <a:buChar char=""/>
            </a:pPr>
            <a:r>
              <a:rPr b="0" lang="en-US" sz="2800" spc="-1" strike="noStrike">
                <a:solidFill>
                  <a:srgbClr val="000000"/>
                </a:solidFill>
                <a:uFill>
                  <a:solidFill>
                    <a:srgbClr val="ffffff"/>
                  </a:solidFill>
                </a:uFill>
                <a:latin typeface="Calibri"/>
              </a:rPr>
              <a:t>Second level</a:t>
            </a:r>
            <a:endParaRPr b="0" lang="en-US" sz="2800" spc="-1" strike="noStrike">
              <a:solidFill>
                <a:srgbClr val="000000"/>
              </a:solidFill>
              <a:uFill>
                <a:solidFill>
                  <a:srgbClr val="ffffff"/>
                </a:solidFill>
              </a:uFill>
              <a:latin typeface="Arial"/>
            </a:endParaRPr>
          </a:p>
          <a:p>
            <a:pPr lvl="2" marL="1143000" indent="-228600">
              <a:lnSpc>
                <a:spcPct val="100000"/>
              </a:lnSpc>
              <a:spcBef>
                <a:spcPts val="601"/>
              </a:spcBef>
              <a:buClr>
                <a:srgbClr val="000000"/>
              </a:buClr>
              <a:buSzPct val="45000"/>
              <a:buFont typeface="Wingdings" charset="2"/>
              <a:buChar char=""/>
            </a:pPr>
            <a:r>
              <a:rPr b="0" lang="en-US" sz="2400" spc="-1" strike="noStrike">
                <a:solidFill>
                  <a:srgbClr val="000000"/>
                </a:solidFill>
                <a:uFill>
                  <a:solidFill>
                    <a:srgbClr val="ffffff"/>
                  </a:solidFill>
                </a:uFill>
                <a:latin typeface="Calibri"/>
              </a:rPr>
              <a:t>Third level</a:t>
            </a:r>
            <a:endParaRPr b="0" lang="en-US" sz="2400" spc="-1" strike="noStrike">
              <a:solidFill>
                <a:srgbClr val="000000"/>
              </a:solidFill>
              <a:uFill>
                <a:solidFill>
                  <a:srgbClr val="ffffff"/>
                </a:solidFill>
              </a:uFill>
              <a:latin typeface="Arial"/>
            </a:endParaRPr>
          </a:p>
          <a:p>
            <a:pPr lvl="3" marL="1600200" indent="-228600">
              <a:lnSpc>
                <a:spcPct val="100000"/>
              </a:lnSpc>
              <a:spcBef>
                <a:spcPts val="499"/>
              </a:spcBef>
              <a:buClr>
                <a:srgbClr val="000000"/>
              </a:buClr>
              <a:buSzPct val="75000"/>
              <a:buFont typeface="Symbol" charset="2"/>
              <a:buChar char=""/>
            </a:pPr>
            <a:r>
              <a:rPr b="0" lang="en-US" sz="2000" spc="-1" strike="noStrike">
                <a:solidFill>
                  <a:srgbClr val="000000"/>
                </a:solidFill>
                <a:uFill>
                  <a:solidFill>
                    <a:srgbClr val="ffffff"/>
                  </a:solidFill>
                </a:uFill>
                <a:latin typeface="Calibri"/>
              </a:rPr>
              <a:t>Fourth level</a:t>
            </a:r>
            <a:endParaRPr b="0" lang="en-US" sz="2000" spc="-1" strike="noStrike">
              <a:solidFill>
                <a:srgbClr val="000000"/>
              </a:solidFill>
              <a:uFill>
                <a:solidFill>
                  <a:srgbClr val="ffffff"/>
                </a:solidFill>
              </a:uFill>
              <a:latin typeface="Arial"/>
            </a:endParaRPr>
          </a:p>
          <a:p>
            <a:pPr lvl="4" marL="2057400" indent="-228600">
              <a:lnSpc>
                <a:spcPct val="100000"/>
              </a:lnSpc>
              <a:spcBef>
                <a:spcPts val="499"/>
              </a:spcBef>
              <a:buClr>
                <a:srgbClr val="000000"/>
              </a:buClr>
              <a:buSzPct val="45000"/>
              <a:buFont typeface="Wingdings" charset="2"/>
              <a:buChar char=""/>
            </a:pPr>
            <a:r>
              <a:rPr b="0" lang="en-US" sz="2000" spc="-1" strike="noStrike">
                <a:solidFill>
                  <a:srgbClr val="000000"/>
                </a:solidFill>
                <a:uFill>
                  <a:solidFill>
                    <a:srgbClr val="ffffff"/>
                  </a:solidFill>
                </a:uFill>
                <a:latin typeface="Calibri"/>
              </a:rPr>
              <a:t>Fifth level</a:t>
            </a:r>
            <a:endParaRPr b="0" lang="en-US" sz="2000" spc="-1" strike="noStrike">
              <a:solidFill>
                <a:srgbClr val="000000"/>
              </a:solidFill>
              <a:uFill>
                <a:solidFill>
                  <a:srgbClr val="ffffff"/>
                </a:solidFill>
              </a:uFill>
              <a:latin typeface="Arial"/>
            </a:endParaRPr>
          </a:p>
        </p:txBody>
      </p:sp>
      <p:sp>
        <p:nvSpPr>
          <p:cNvPr id="457" name="PlaceHolder 3"/>
          <p:cNvSpPr>
            <a:spLocks noGrp="1"/>
          </p:cNvSpPr>
          <p:nvPr>
            <p:ph type="dt"/>
          </p:nvPr>
        </p:nvSpPr>
        <p:spPr>
          <a:xfrm>
            <a:off x="343080" y="8475120"/>
            <a:ext cx="1600200" cy="486720"/>
          </a:xfrm>
          <a:prstGeom prst="rect">
            <a:avLst/>
          </a:prstGeom>
        </p:spPr>
        <p:txBody>
          <a:bodyPr anchor="ctr"/>
          <a:p>
            <a:pPr>
              <a:lnSpc>
                <a:spcPct val="100000"/>
              </a:lnSpc>
            </a:pPr>
            <a:fld id="{429D4E0E-BF59-40E5-B559-20D4415F4006}" type="datetime">
              <a:rPr b="0" lang="en-US" sz="1200" spc="-1" strike="noStrike">
                <a:solidFill>
                  <a:srgbClr val="898989"/>
                </a:solidFill>
                <a:uFill>
                  <a:solidFill>
                    <a:srgbClr val="ffffff"/>
                  </a:solidFill>
                </a:uFill>
                <a:latin typeface="Calibri"/>
              </a:rPr>
              <a:t>1/29/19</a:t>
            </a:fld>
            <a:endParaRPr b="0" lang="en-US" sz="1200" spc="-1" strike="noStrike">
              <a:solidFill>
                <a:srgbClr val="000000"/>
              </a:solidFill>
              <a:uFill>
                <a:solidFill>
                  <a:srgbClr val="ffffff"/>
                </a:solidFill>
              </a:uFill>
              <a:latin typeface="Times New Roman"/>
            </a:endParaRPr>
          </a:p>
        </p:txBody>
      </p:sp>
      <p:sp>
        <p:nvSpPr>
          <p:cNvPr id="458" name="PlaceHolder 4"/>
          <p:cNvSpPr>
            <a:spLocks noGrp="1"/>
          </p:cNvSpPr>
          <p:nvPr>
            <p:ph type="ftr"/>
          </p:nvPr>
        </p:nvSpPr>
        <p:spPr>
          <a:xfrm>
            <a:off x="2343240" y="8475120"/>
            <a:ext cx="2171520" cy="486720"/>
          </a:xfrm>
          <a:prstGeom prst="rect">
            <a:avLst/>
          </a:prstGeom>
        </p:spPr>
        <p:txBody>
          <a:bodyPr anchor="ctr" anchorCtr="1"/>
          <a:p>
            <a:endParaRPr b="0" lang="en-US" sz="2400" spc="-1" strike="noStrike">
              <a:solidFill>
                <a:srgbClr val="000000"/>
              </a:solidFill>
              <a:uFill>
                <a:solidFill>
                  <a:srgbClr val="ffffff"/>
                </a:solidFill>
              </a:uFill>
              <a:latin typeface="Times New Roman"/>
            </a:endParaRPr>
          </a:p>
        </p:txBody>
      </p:sp>
      <p:sp>
        <p:nvSpPr>
          <p:cNvPr id="459" name="PlaceHolder 5"/>
          <p:cNvSpPr>
            <a:spLocks noGrp="1"/>
          </p:cNvSpPr>
          <p:nvPr>
            <p:ph type="sldNum"/>
          </p:nvPr>
        </p:nvSpPr>
        <p:spPr>
          <a:xfrm>
            <a:off x="4915080" y="8475120"/>
            <a:ext cx="1600200" cy="486720"/>
          </a:xfrm>
          <a:prstGeom prst="rect">
            <a:avLst/>
          </a:prstGeom>
        </p:spPr>
        <p:txBody>
          <a:bodyPr anchor="ctr"/>
          <a:p>
            <a:pPr algn="r">
              <a:lnSpc>
                <a:spcPct val="100000"/>
              </a:lnSpc>
            </a:pPr>
            <a:fld id="{F54A8CDE-B76D-4D43-ADA1-EB0A91D6D36A}" type="slidenum">
              <a:rPr b="0" lang="en-US" sz="1200" spc="-1" strike="noStrike">
                <a:solidFill>
                  <a:srgbClr val="898989"/>
                </a:solidFill>
                <a:uFill>
                  <a:solidFill>
                    <a:srgbClr val="ffffff"/>
                  </a:solidFill>
                </a:uFill>
                <a:latin typeface="Calibri"/>
              </a:rPr>
              <a:t>&lt;number&gt;</a:t>
            </a:fld>
            <a:endParaRPr b="0" lang="en-US" sz="12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3.xml"/><Relationship Id="rId3" Type="http://schemas.openxmlformats.org/officeDocument/2006/relationships/notesSlide" Target="../notesSlides/notesSlide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663300"/>
        </a:solidFill>
      </p:bgPr>
    </p:bg>
    <p:spTree>
      <p:nvGrpSpPr>
        <p:cNvPr id="1" name=""/>
        <p:cNvGrpSpPr/>
        <p:nvPr/>
      </p:nvGrpSpPr>
      <p:grpSpPr>
        <a:xfrm>
          <a:off x="0" y="0"/>
          <a:ext cx="0" cy="0"/>
          <a:chOff x="0" y="0"/>
          <a:chExt cx="0" cy="0"/>
        </a:xfrm>
      </p:grpSpPr>
      <p:sp>
        <p:nvSpPr>
          <p:cNvPr id="501" name="TextShape 1"/>
          <p:cNvSpPr txBox="1"/>
          <p:nvPr/>
        </p:nvSpPr>
        <p:spPr>
          <a:xfrm>
            <a:off x="0" y="0"/>
            <a:ext cx="6858000" cy="2951640"/>
          </a:xfrm>
          <a:prstGeom prst="rect">
            <a:avLst/>
          </a:prstGeom>
          <a:noFill/>
          <a:ln w="25560">
            <a:noFill/>
          </a:ln>
        </p:spPr>
        <p:txBody>
          <a:bodyPr anchor="ctr" anchorCtr="1"/>
          <a:p>
            <a:pPr algn="ctr">
              <a:lnSpc>
                <a:spcPct val="100000"/>
              </a:lnSpc>
            </a:pPr>
            <a:r>
              <a:rPr b="0" lang="en-US" sz="6600" spc="-1" strike="noStrike">
                <a:solidFill>
                  <a:srgbClr val="ff6699"/>
                </a:solidFill>
                <a:uFill>
                  <a:solidFill>
                    <a:srgbClr val="ffffff"/>
                  </a:solidFill>
                </a:uFill>
                <a:latin typeface="Candara"/>
              </a:rPr>
              <a:t>Bachelorette</a:t>
            </a:r>
            <a:r>
              <a:rPr b="0" lang="en-US" sz="8800" spc="-1" strike="noStrike">
                <a:solidFill>
                  <a:srgbClr val="ff33cc"/>
                </a:solidFill>
                <a:uFill>
                  <a:solidFill>
                    <a:srgbClr val="ffffff"/>
                  </a:solidFill>
                </a:uFill>
                <a:latin typeface="Candara"/>
              </a:rPr>
              <a:t> </a:t>
            </a:r>
            <a:r>
              <a:rPr b="0" lang="en-US" sz="10500" spc="-1" strike="noStrike">
                <a:solidFill>
                  <a:srgbClr val="ff99ff"/>
                </a:solidFill>
                <a:uFill>
                  <a:solidFill>
                    <a:srgbClr val="ffffff"/>
                  </a:solidFill>
                </a:uFill>
                <a:latin typeface="Candara"/>
              </a:rPr>
              <a:t>PARTY</a:t>
            </a:r>
            <a:endParaRPr b="0" lang="en-US" sz="10500" spc="-1" strike="noStrike">
              <a:solidFill>
                <a:srgbClr val="ffffff"/>
              </a:solidFill>
              <a:uFill>
                <a:solidFill>
                  <a:srgbClr val="ffffff"/>
                </a:solidFill>
              </a:uFill>
              <a:latin typeface="Arial"/>
            </a:endParaRPr>
          </a:p>
        </p:txBody>
      </p:sp>
      <p:sp>
        <p:nvSpPr>
          <p:cNvPr id="502" name="TextShape 2"/>
          <p:cNvSpPr txBox="1"/>
          <p:nvPr/>
        </p:nvSpPr>
        <p:spPr>
          <a:xfrm>
            <a:off x="0" y="3818160"/>
            <a:ext cx="6858000" cy="1139040"/>
          </a:xfrm>
          <a:prstGeom prst="rect">
            <a:avLst/>
          </a:prstGeom>
          <a:noFill/>
          <a:ln w="25560">
            <a:noFill/>
          </a:ln>
        </p:spPr>
        <p:txBody>
          <a:bodyPr anchorCtr="1"/>
          <a:p>
            <a:pPr algn="ctr">
              <a:lnSpc>
                <a:spcPct val="100000"/>
              </a:lnSpc>
              <a:spcBef>
                <a:spcPts val="1400"/>
              </a:spcBef>
            </a:pPr>
            <a:r>
              <a:rPr b="0" i="1" lang="en-US" sz="6000" spc="-1" strike="noStrike">
                <a:solidFill>
                  <a:srgbClr val="ff99ff"/>
                </a:solidFill>
                <a:uFill>
                  <a:solidFill>
                    <a:srgbClr val="ffffff"/>
                  </a:solidFill>
                </a:uFill>
                <a:latin typeface="Monotype Corsiva"/>
              </a:rPr>
              <a:t>(Name of Bride to Be)</a:t>
            </a:r>
            <a:endParaRPr b="0" lang="en-US" sz="6000" spc="-1" strike="noStrike">
              <a:solidFill>
                <a:srgbClr val="ffffff"/>
              </a:solidFill>
              <a:uFill>
                <a:solidFill>
                  <a:srgbClr val="ffffff"/>
                </a:solidFill>
              </a:uFill>
              <a:latin typeface="Arial"/>
            </a:endParaRPr>
          </a:p>
        </p:txBody>
      </p:sp>
      <p:pic>
        <p:nvPicPr>
          <p:cNvPr id="503" name="Picture 2" descr="C:\Users\Stephanie\AppData\Local\Microsoft\Windows\Temporary Internet Files\Content.IE5\HSG98NJ8\MCj04326590000[1].png"/>
          <p:cNvPicPr/>
          <p:nvPr/>
        </p:nvPicPr>
        <p:blipFill>
          <a:blip r:embed="rId1"/>
          <a:stretch/>
        </p:blipFill>
        <p:spPr>
          <a:xfrm>
            <a:off x="2756160" y="2757960"/>
            <a:ext cx="1345680" cy="1345680"/>
          </a:xfrm>
          <a:prstGeom prst="rect">
            <a:avLst/>
          </a:prstGeom>
          <a:ln w="25560">
            <a:noFill/>
          </a:ln>
        </p:spPr>
      </p:pic>
      <p:cxnSp>
        <p:nvCxnSpPr>
          <p:cNvPr id="504" name="Line 3"/>
          <p:cNvCxnSpPr/>
          <p:nvPr/>
        </p:nvCxnSpPr>
        <p:spPr>
          <a:xfrm flipH="1">
            <a:off x="22680" y="3529080"/>
            <a:ext cx="2652120" cy="360"/>
          </a:xfrm>
          <a:prstGeom prst="straightConnector1">
            <a:avLst/>
          </a:prstGeom>
          <a:ln w="57240">
            <a:solidFill>
              <a:srgbClr val="ff6699"/>
            </a:solidFill>
            <a:custDash>
              <a:ds d="100000" sp="100000"/>
            </a:custDash>
            <a:round/>
          </a:ln>
        </p:spPr>
      </p:cxnSp>
      <p:cxnSp>
        <p:nvCxnSpPr>
          <p:cNvPr id="505" name="Line 4"/>
          <p:cNvCxnSpPr/>
          <p:nvPr/>
        </p:nvCxnSpPr>
        <p:spPr>
          <a:xfrm flipH="1">
            <a:off x="4172760" y="3526200"/>
            <a:ext cx="2652120" cy="360"/>
          </a:xfrm>
          <a:prstGeom prst="straightConnector1">
            <a:avLst/>
          </a:prstGeom>
          <a:ln w="57240">
            <a:solidFill>
              <a:srgbClr val="ff6699"/>
            </a:solidFill>
            <a:custDash>
              <a:ds d="100000" sp="100000"/>
            </a:custDash>
            <a:round/>
          </a:ln>
        </p:spPr>
      </p:cxnSp>
      <p:cxnSp>
        <p:nvCxnSpPr>
          <p:cNvPr id="506" name="Line 5"/>
          <p:cNvCxnSpPr/>
          <p:nvPr/>
        </p:nvCxnSpPr>
        <p:spPr>
          <a:xfrm flipH="1">
            <a:off x="0" y="5064840"/>
            <a:ext cx="6858360" cy="360"/>
          </a:xfrm>
          <a:prstGeom prst="straightConnector1">
            <a:avLst/>
          </a:prstGeom>
          <a:ln w="57240">
            <a:solidFill>
              <a:srgbClr val="ff6699"/>
            </a:solidFill>
            <a:custDash>
              <a:ds d="100000" sp="100000"/>
            </a:custDash>
            <a:round/>
          </a:ln>
        </p:spPr>
      </p:cxnSp>
      <p:sp>
        <p:nvSpPr>
          <p:cNvPr id="507" name="TextShape 6"/>
          <p:cNvSpPr txBox="1"/>
          <p:nvPr/>
        </p:nvSpPr>
        <p:spPr>
          <a:xfrm>
            <a:off x="0" y="8149320"/>
            <a:ext cx="6858000" cy="994680"/>
          </a:xfrm>
          <a:prstGeom prst="rect">
            <a:avLst/>
          </a:prstGeom>
          <a:noFill/>
          <a:ln>
            <a:noFill/>
          </a:ln>
        </p:spPr>
        <p:txBody>
          <a:bodyPr anchorCtr="1"/>
          <a:p>
            <a:pPr algn="ctr">
              <a:lnSpc>
                <a:spcPct val="100000"/>
              </a:lnSpc>
              <a:spcBef>
                <a:spcPts val="601"/>
              </a:spcBef>
            </a:pPr>
            <a:r>
              <a:rPr b="0" i="1" lang="en-US" sz="2400" spc="-1" strike="noStrike">
                <a:solidFill>
                  <a:srgbClr val="ff6699"/>
                </a:solidFill>
                <a:uFill>
                  <a:solidFill>
                    <a:srgbClr val="ffffff"/>
                  </a:solidFill>
                </a:uFill>
                <a:latin typeface="Candara"/>
              </a:rPr>
              <a:t>Hosted by (Name) &amp; (Name)</a:t>
            </a:r>
            <a:endParaRPr b="0" lang="en-US" sz="2400" spc="-1" strike="noStrike">
              <a:solidFill>
                <a:srgbClr val="ffffff"/>
              </a:solidFill>
              <a:uFill>
                <a:solidFill>
                  <a:srgbClr val="ffffff"/>
                </a:solidFill>
              </a:uFill>
              <a:latin typeface="Arial"/>
            </a:endParaRPr>
          </a:p>
          <a:p>
            <a:pPr algn="ctr">
              <a:lnSpc>
                <a:spcPct val="100000"/>
              </a:lnSpc>
              <a:spcBef>
                <a:spcPts val="601"/>
              </a:spcBef>
            </a:pPr>
            <a:r>
              <a:rPr b="0" i="1" lang="en-US" sz="2400" spc="-1" strike="noStrike">
                <a:solidFill>
                  <a:srgbClr val="ff6699"/>
                </a:solidFill>
                <a:uFill>
                  <a:solidFill>
                    <a:srgbClr val="ffffff"/>
                  </a:solidFill>
                </a:uFill>
                <a:latin typeface="Candara"/>
              </a:rPr>
              <a:t>RSVP by (Date) to (Telephone)</a:t>
            </a:r>
            <a:endParaRPr b="0" lang="en-US" sz="2400" spc="-1" strike="noStrike">
              <a:solidFill>
                <a:srgbClr val="ffffff"/>
              </a:solidFill>
              <a:uFill>
                <a:solidFill>
                  <a:srgbClr val="ffffff"/>
                </a:solidFill>
              </a:uFill>
              <a:latin typeface="Arial"/>
            </a:endParaRPr>
          </a:p>
        </p:txBody>
      </p:sp>
      <p:sp>
        <p:nvSpPr>
          <p:cNvPr id="508" name="TextShape 7"/>
          <p:cNvSpPr txBox="1"/>
          <p:nvPr/>
        </p:nvSpPr>
        <p:spPr>
          <a:xfrm>
            <a:off x="0" y="5230080"/>
            <a:ext cx="6858000" cy="2718720"/>
          </a:xfrm>
          <a:prstGeom prst="rect">
            <a:avLst/>
          </a:prstGeom>
          <a:noFill/>
          <a:ln>
            <a:noFill/>
          </a:ln>
        </p:spPr>
        <p:txBody>
          <a:bodyPr anchorCtr="1"/>
          <a:p>
            <a:pPr algn="ctr">
              <a:lnSpc>
                <a:spcPct val="100000"/>
              </a:lnSpc>
              <a:spcBef>
                <a:spcPts val="700"/>
              </a:spcBef>
            </a:pPr>
            <a:r>
              <a:rPr b="0" i="1" lang="en-US" sz="2800" spc="-1" strike="noStrike">
                <a:solidFill>
                  <a:srgbClr val="ff6699"/>
                </a:solidFill>
                <a:uFill>
                  <a:solidFill>
                    <a:srgbClr val="ffffff"/>
                  </a:solidFill>
                </a:uFill>
                <a:latin typeface="Candara"/>
              </a:rPr>
              <a:t>(Date)</a:t>
            </a:r>
            <a:endParaRPr b="0" lang="en-US" sz="2800" spc="-1" strike="noStrike">
              <a:solidFill>
                <a:srgbClr val="ffffff"/>
              </a:solidFill>
              <a:uFill>
                <a:solidFill>
                  <a:srgbClr val="ffffff"/>
                </a:solidFill>
              </a:uFill>
              <a:latin typeface="Arial"/>
            </a:endParaRPr>
          </a:p>
          <a:p>
            <a:pPr algn="ctr">
              <a:lnSpc>
                <a:spcPct val="100000"/>
              </a:lnSpc>
              <a:spcBef>
                <a:spcPts val="700"/>
              </a:spcBef>
            </a:pPr>
            <a:r>
              <a:rPr b="0" i="1" lang="en-US" sz="2800" spc="-1" strike="noStrike">
                <a:solidFill>
                  <a:srgbClr val="ff6699"/>
                </a:solidFill>
                <a:uFill>
                  <a:solidFill>
                    <a:srgbClr val="ffffff"/>
                  </a:solidFill>
                </a:uFill>
                <a:latin typeface="Candara"/>
              </a:rPr>
              <a:t>(Time)</a:t>
            </a:r>
            <a:endParaRPr b="0" lang="en-US" sz="2800" spc="-1" strike="noStrike">
              <a:solidFill>
                <a:srgbClr val="ffffff"/>
              </a:solidFill>
              <a:uFill>
                <a:solidFill>
                  <a:srgbClr val="ffffff"/>
                </a:solidFill>
              </a:uFill>
              <a:latin typeface="Arial"/>
            </a:endParaRPr>
          </a:p>
          <a:p>
            <a:pPr algn="ctr">
              <a:lnSpc>
                <a:spcPct val="100000"/>
              </a:lnSpc>
              <a:spcBef>
                <a:spcPts val="700"/>
              </a:spcBef>
            </a:pPr>
            <a:r>
              <a:rPr b="0" i="1" lang="en-US" sz="2800" spc="-1" strike="noStrike">
                <a:solidFill>
                  <a:srgbClr val="ff6699"/>
                </a:solidFill>
                <a:uFill>
                  <a:solidFill>
                    <a:srgbClr val="ffffff"/>
                  </a:solidFill>
                </a:uFill>
                <a:latin typeface="Candara"/>
              </a:rPr>
              <a:t>(Location)</a:t>
            </a:r>
            <a:endParaRPr b="0" lang="en-US" sz="2800" spc="-1" strike="noStrike">
              <a:solidFill>
                <a:srgbClr val="ffffff"/>
              </a:solidFill>
              <a:uFill>
                <a:solidFill>
                  <a:srgbClr val="ffffff"/>
                </a:solidFill>
              </a:uFill>
              <a:latin typeface="Arial"/>
            </a:endParaRPr>
          </a:p>
          <a:p>
            <a:pPr algn="ctr">
              <a:lnSpc>
                <a:spcPct val="100000"/>
              </a:lnSpc>
              <a:spcBef>
                <a:spcPts val="700"/>
              </a:spcBef>
            </a:pPr>
            <a:r>
              <a:rPr b="0" i="1" lang="en-US" sz="2800" spc="-1" strike="noStrike">
                <a:solidFill>
                  <a:srgbClr val="ff6699"/>
                </a:solidFill>
                <a:uFill>
                  <a:solidFill>
                    <a:srgbClr val="ffffff"/>
                  </a:solidFill>
                </a:uFill>
                <a:latin typeface="Candara"/>
              </a:rPr>
              <a:t>(Address)</a:t>
            </a:r>
            <a:endParaRPr b="0" lang="en-US" sz="2800" spc="-1" strike="noStrike">
              <a:solidFill>
                <a:srgbClr val="ffffff"/>
              </a:solidFill>
              <a:uFill>
                <a:solidFill>
                  <a:srgbClr val="ffffff"/>
                </a:solidFill>
              </a:uFill>
              <a:latin typeface="Arial"/>
            </a:endParaRPr>
          </a:p>
          <a:p>
            <a:pPr algn="ctr">
              <a:lnSpc>
                <a:spcPct val="100000"/>
              </a:lnSpc>
              <a:spcBef>
                <a:spcPts val="700"/>
              </a:spcBef>
            </a:pPr>
            <a:r>
              <a:rPr b="0" i="1" lang="en-US" sz="2800" spc="-1" strike="noStrike">
                <a:solidFill>
                  <a:srgbClr val="ff6699"/>
                </a:solidFill>
                <a:uFill>
                  <a:solidFill>
                    <a:srgbClr val="ffffff"/>
                  </a:solidFill>
                </a:uFill>
                <a:latin typeface="Candara"/>
              </a:rPr>
              <a:t>(City), (State)</a:t>
            </a:r>
            <a:endParaRPr b="0" lang="en-US" sz="2800" spc="-1" strike="noStrike">
              <a:solidFill>
                <a:srgbClr val="ffffff"/>
              </a:solidFill>
              <a:uFill>
                <a:solidFill>
                  <a:srgbClr val="ffffff"/>
                </a:solidFill>
              </a:uFill>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LibreOffice/5.3.6.1$Linux_X86_64 LibreOffice_project/30$Build-1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2019-01-29T19:22:12Z</dcterms:created>
  <dc:creator/>
  <dc:description>We have designed the following &lt;a href="http://www.invitation-template.org/bachelorette-party-invitation"&gt;bachelorette party invitation template&lt;/a&gt;. It’s a readymade invitation. After bit of modification anyone can use this template easily. You can save your time by downloading this invitation. After downloading modify this as per your need and invite your friends and fellows on your bachelorette party. more &lt;a href="http://www.invitation-template.org/bachelorette-party-invitation"&gt;here&lt;/a&gt;</dc:description>
  <cp:keywords>bachelorette party bachelorette party sample template invitation event</cp:keywords>
  <dc:language>en-US</dc:language>
  <cp:lastModifiedBy/>
  <cp:revision>1</cp:revision>
  <dc:subject>Category: &lt;a href="http://www.invitation-template.org/category/event-invitations"&gt;Event Invitations&lt;/a&gt;</dc:subject>
  <dc:title>Sample bachelorette party invitation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cense">
    <vt:lpwstr>&lt;a href="http://www.invitation-template.org"&gt;invitation-template.org&lt;/a&gt;</vt:lpwstr>
  </property>
</Properties>
</file>