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6810315575161"/>
          <c:y val="0.0373333333333333"/>
          <c:w val="0.950712589073634"/>
          <c:h val="0.920576576576577"/>
        </c:manualLayout>
      </c:layout>
      <c:scatterChart>
        <c:scatterStyle val="lineMarker"/>
        <c:varyColors val="0"/>
        <c:ser>
          <c:idx val="0"/>
          <c:order val="0"/>
          <c:tx>
            <c:strRef>
              <c:f>label 1</c:f>
              <c:strCache>
                <c:ptCount val="1"/>
                <c:pt idx="0">
                  <c:v>列 2</c:v>
                </c:pt>
              </c:strCache>
            </c:strRef>
          </c:tx>
          <c:spPr>
            <a:solidFill>
              <a:srgbClr val="5a6e84"/>
            </a:solidFill>
            <a:ln w="54000">
              <a:solidFill>
                <a:srgbClr val="5a6e84"/>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1c2228"/>
            </a:solidFill>
            <a:ln w="54000">
              <a:solidFill>
                <a:srgbClr val="1c2228"/>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18887699"/>
        <c:axId val="26732717"/>
      </c:scatterChart>
      <c:valAx>
        <c:axId val="18887699"/>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26732717"/>
        <c:crossesAt val="0"/>
        <c:crossBetween val="midCat"/>
        <c:majorUnit val="2"/>
        <c:minorUnit val="1"/>
      </c:valAx>
      <c:valAx>
        <c:axId val="26732717"/>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18887699"/>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76205934-D937-455B-873A-25AB39593741}"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184320"/>
            <a:ext cx="9071640" cy="1172160"/>
          </a:xfrm>
          <a:prstGeom prst="rect">
            <a:avLst/>
          </a:prstGeom>
          <a:noFill/>
          <a:ln>
            <a:noFill/>
          </a:ln>
        </p:spPr>
        <p:txBody>
          <a:bodyPr lIns="0" rIns="0" tIns="0" bIns="0" anchor="ctr"/>
          <a:p>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079000" y="1941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1c2228"/>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5198040" y="1925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1c2228"/>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070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5a6e8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5202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5a6e8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3701520" y="5164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919fa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112760" y="1895400"/>
            <a:ext cx="5604840" cy="4561200"/>
          </a:xfrm>
          <a:custGeom>
            <a:avLst/>
            <a:gdLst/>
            <a:ahLst/>
            <a:rect l="0" t="0" r="r" b="b"/>
            <a:pathLst>
              <a:path w="15571" h="12672">
                <a:moveTo>
                  <a:pt x="7785" y="0"/>
                </a:moveTo>
                <a:lnTo>
                  <a:pt x="15570" y="12671"/>
                </a:lnTo>
                <a:lnTo>
                  <a:pt x="0" y="12671"/>
                </a:lnTo>
                <a:lnTo>
                  <a:pt x="7785" y="0"/>
                </a:lnTo>
              </a:path>
            </a:pathLst>
          </a:custGeom>
          <a:solidFill>
            <a:srgbClr val="1c2228"/>
          </a:solidFill>
          <a:ln>
            <a:noFill/>
          </a:ln>
        </p:spPr>
        <p:style>
          <a:lnRef idx="0"/>
          <a:fillRef idx="0"/>
          <a:effectRef idx="0"/>
          <a:fontRef idx="minor"/>
        </p:style>
      </p:sp>
      <p:sp>
        <p:nvSpPr>
          <p:cNvPr id="53" name="CustomShape 2"/>
          <p:cNvSpPr/>
          <p:nvPr/>
        </p:nvSpPr>
        <p:spPr>
          <a:xfrm>
            <a:off x="3844800" y="219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19f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3844800" y="356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19f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3844800" y="493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19faa">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1c2228"/>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5a6e8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919fa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5a6e8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011120" y="223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1c2228"/>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2306160" y="357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5a6e8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6613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19f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021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19f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1393200" y="510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19faa"/>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4435200" y="316872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2432880" y="3168720"/>
            <a:ext cx="2635200" cy="1937520"/>
          </a:xfrm>
          <a:prstGeom prst="bentConnector3">
            <a:avLst/>
          </a:prstGeom>
          <a:ln>
            <a:solidFill>
              <a:srgbClr val="000000"/>
            </a:solidFill>
          </a:ln>
        </p:spPr>
      </p:cxnSp>
      <p:cxnSp>
        <p:nvCxnSpPr>
          <p:cNvPr id="73" name="Line 8"/>
          <p:cNvCxnSpPr>
            <a:stCxn id="66" idx="2"/>
            <a:endCxn id="68" idx="0"/>
          </p:cNvCxnSpPr>
          <p:nvPr/>
        </p:nvCxnSpPr>
        <p:spPr>
          <a:xfrm>
            <a:off x="5067720" y="316872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060880" y="3168720"/>
            <a:ext cx="7200" cy="1937160"/>
          </a:xfrm>
          <a:prstGeom prst="bentConnector3">
            <a:avLst/>
          </a:prstGeom>
          <a:ln>
            <a:solidFill>
              <a:srgbClr val="000000"/>
            </a:solidFill>
          </a:ln>
        </p:spPr>
      </p:cxnSp>
      <p:sp>
        <p:nvSpPr>
          <p:cNvPr id="75" name="TextShape 10"/>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1482120" y="2647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1c2228"/>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7" name="CustomShape 2"/>
          <p:cNvSpPr/>
          <p:nvPr/>
        </p:nvSpPr>
        <p:spPr>
          <a:xfrm>
            <a:off x="6366240" y="3792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5a6e8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8" name="CustomShape 3"/>
          <p:cNvSpPr/>
          <p:nvPr/>
        </p:nvSpPr>
        <p:spPr>
          <a:xfrm>
            <a:off x="1482120" y="3792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5a6e8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79" name="CustomShape 4"/>
          <p:cNvSpPr/>
          <p:nvPr/>
        </p:nvSpPr>
        <p:spPr>
          <a:xfrm>
            <a:off x="1482120" y="4983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919f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0" name="CustomShape 5"/>
          <p:cNvSpPr/>
          <p:nvPr/>
        </p:nvSpPr>
        <p:spPr>
          <a:xfrm>
            <a:off x="3925800" y="4983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919f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1" name="CustomShape 6"/>
          <p:cNvSpPr/>
          <p:nvPr/>
        </p:nvSpPr>
        <p:spPr>
          <a:xfrm>
            <a:off x="6366240" y="4983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919fa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2" name="TextShape 7"/>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1c2228"/>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569240" y="2954160"/>
            <a:ext cx="917640" cy="388080"/>
          </a:xfrm>
          <a:prstGeom prst="rect">
            <a:avLst/>
          </a:prstGeom>
          <a:solidFill>
            <a:srgbClr val="5a6e84"/>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5"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6"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89"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19faa"/>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TextShape 9"/>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5709240" y="408348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93" name="CustomShape 2"/>
          <p:cNvSpPr/>
          <p:nvPr/>
        </p:nvSpPr>
        <p:spPr>
          <a:xfrm>
            <a:off x="5704560" y="278820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94" name="CustomShape 3"/>
          <p:cNvSpPr/>
          <p:nvPr/>
        </p:nvSpPr>
        <p:spPr>
          <a:xfrm>
            <a:off x="6963480" y="4095360"/>
            <a:ext cx="1512000" cy="1512720"/>
          </a:xfrm>
          <a:prstGeom prst="cube">
            <a:avLst>
              <a:gd name="adj" fmla="val 25000"/>
            </a:avLst>
          </a:prstGeom>
          <a:solidFill>
            <a:srgbClr val="919faa">
              <a:alpha val="85000"/>
            </a:srgbClr>
          </a:solidFill>
          <a:ln>
            <a:noFill/>
          </a:ln>
        </p:spPr>
        <p:style>
          <a:lnRef idx="0"/>
          <a:fillRef idx="0"/>
          <a:effectRef idx="0"/>
          <a:fontRef idx="minor"/>
        </p:style>
      </p:sp>
      <p:sp>
        <p:nvSpPr>
          <p:cNvPr id="95" name="CustomShape 4"/>
          <p:cNvSpPr/>
          <p:nvPr/>
        </p:nvSpPr>
        <p:spPr>
          <a:xfrm>
            <a:off x="6963480" y="278820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96" name="Freeform 5"/>
          <p:cNvSpPr/>
          <p:nvPr/>
        </p:nvSpPr>
        <p:spPr>
          <a:xfrm>
            <a:off x="5226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19faa">
              <a:alpha val="85000"/>
            </a:srgbClr>
          </a:solidFill>
          <a:ln>
            <a:noFill/>
          </a:ln>
        </p:spPr>
      </p:sp>
      <p:sp>
        <p:nvSpPr>
          <p:cNvPr id="97" name="CustomShape 6"/>
          <p:cNvSpPr/>
          <p:nvPr/>
        </p:nvSpPr>
        <p:spPr>
          <a:xfrm>
            <a:off x="5215320" y="456336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98" name="Freeform 7"/>
          <p:cNvSpPr/>
          <p:nvPr/>
        </p:nvSpPr>
        <p:spPr>
          <a:xfrm>
            <a:off x="6486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1c2228">
              <a:alpha val="85000"/>
            </a:srgbClr>
          </a:solidFill>
          <a:ln>
            <a:noFill/>
          </a:ln>
        </p:spPr>
      </p:sp>
      <p:sp>
        <p:nvSpPr>
          <p:cNvPr id="99" name="CustomShape 8"/>
          <p:cNvSpPr/>
          <p:nvPr/>
        </p:nvSpPr>
        <p:spPr>
          <a:xfrm>
            <a:off x="6475320" y="4563000"/>
            <a:ext cx="1512000" cy="1513080"/>
          </a:xfrm>
          <a:prstGeom prst="cube">
            <a:avLst>
              <a:gd name="adj" fmla="val 25000"/>
            </a:avLst>
          </a:prstGeom>
          <a:solidFill>
            <a:srgbClr val="1c2228">
              <a:alpha val="85000"/>
            </a:srgbClr>
          </a:solidFill>
          <a:ln>
            <a:noFill/>
          </a:ln>
        </p:spPr>
        <p:style>
          <a:lnRef idx="0"/>
          <a:fillRef idx="0"/>
          <a:effectRef idx="0"/>
          <a:fontRef idx="minor"/>
        </p:style>
      </p:sp>
      <p:sp>
        <p:nvSpPr>
          <p:cNvPr id="100" name="CustomShape 9"/>
          <p:cNvSpPr/>
          <p:nvPr/>
        </p:nvSpPr>
        <p:spPr>
          <a:xfrm>
            <a:off x="2002680" y="408384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01" name="CustomShape 10"/>
          <p:cNvSpPr/>
          <p:nvPr/>
        </p:nvSpPr>
        <p:spPr>
          <a:xfrm>
            <a:off x="1996560" y="278856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02" name="CustomShape 11"/>
          <p:cNvSpPr/>
          <p:nvPr/>
        </p:nvSpPr>
        <p:spPr>
          <a:xfrm>
            <a:off x="3255480" y="4095720"/>
            <a:ext cx="1512000" cy="1512720"/>
          </a:xfrm>
          <a:prstGeom prst="cube">
            <a:avLst>
              <a:gd name="adj" fmla="val 25000"/>
            </a:avLst>
          </a:prstGeom>
          <a:solidFill>
            <a:srgbClr val="919faa">
              <a:alpha val="85000"/>
            </a:srgbClr>
          </a:solidFill>
          <a:ln>
            <a:noFill/>
          </a:ln>
        </p:spPr>
        <p:style>
          <a:lnRef idx="0"/>
          <a:fillRef idx="0"/>
          <a:effectRef idx="0"/>
          <a:fontRef idx="minor"/>
        </p:style>
      </p:sp>
      <p:sp>
        <p:nvSpPr>
          <p:cNvPr id="103" name="CustomShape 12"/>
          <p:cNvSpPr/>
          <p:nvPr/>
        </p:nvSpPr>
        <p:spPr>
          <a:xfrm>
            <a:off x="3255480" y="278856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04" name="CustomShape 13"/>
          <p:cNvSpPr/>
          <p:nvPr/>
        </p:nvSpPr>
        <p:spPr>
          <a:xfrm>
            <a:off x="5209200" y="3266640"/>
            <a:ext cx="1512000" cy="1512720"/>
          </a:xfrm>
          <a:prstGeom prst="cube">
            <a:avLst>
              <a:gd name="adj" fmla="val 25000"/>
            </a:avLst>
          </a:prstGeom>
          <a:solidFill>
            <a:srgbClr val="5a6e84">
              <a:alpha val="85000"/>
            </a:srgbClr>
          </a:solidFill>
          <a:ln>
            <a:noFill/>
          </a:ln>
        </p:spPr>
        <p:style>
          <a:lnRef idx="0"/>
          <a:fillRef idx="0"/>
          <a:effectRef idx="0"/>
          <a:fontRef idx="minor"/>
        </p:style>
      </p:sp>
      <p:sp>
        <p:nvSpPr>
          <p:cNvPr id="105" name="CustomShape 14"/>
          <p:cNvSpPr/>
          <p:nvPr/>
        </p:nvSpPr>
        <p:spPr>
          <a:xfrm>
            <a:off x="6479640" y="327204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06" name="Freeform 15"/>
          <p:cNvSpPr/>
          <p:nvPr/>
        </p:nvSpPr>
        <p:spPr>
          <a:xfrm>
            <a:off x="1517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19faa">
              <a:alpha val="85000"/>
            </a:srgbClr>
          </a:solidFill>
          <a:ln>
            <a:noFill/>
          </a:ln>
        </p:spPr>
      </p:sp>
      <p:sp>
        <p:nvSpPr>
          <p:cNvPr id="107" name="CustomShape 16"/>
          <p:cNvSpPr/>
          <p:nvPr/>
        </p:nvSpPr>
        <p:spPr>
          <a:xfrm>
            <a:off x="1505880" y="456372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08" name="Freeform 17"/>
          <p:cNvSpPr/>
          <p:nvPr/>
        </p:nvSpPr>
        <p:spPr>
          <a:xfrm>
            <a:off x="2778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19faa">
              <a:alpha val="85000"/>
            </a:srgbClr>
          </a:solidFill>
          <a:ln>
            <a:noFill/>
          </a:ln>
        </p:spPr>
      </p:sp>
      <p:sp>
        <p:nvSpPr>
          <p:cNvPr id="109" name="CustomShape 18"/>
          <p:cNvSpPr/>
          <p:nvPr/>
        </p:nvSpPr>
        <p:spPr>
          <a:xfrm>
            <a:off x="2767320" y="4563360"/>
            <a:ext cx="1512000" cy="1513080"/>
          </a:xfrm>
          <a:prstGeom prst="cube">
            <a:avLst>
              <a:gd name="adj" fmla="val 25000"/>
            </a:avLst>
          </a:prstGeom>
          <a:solidFill>
            <a:srgbClr val="919faa">
              <a:alpha val="85000"/>
            </a:srgbClr>
          </a:solidFill>
          <a:ln>
            <a:noFill/>
          </a:ln>
        </p:spPr>
        <p:style>
          <a:lnRef idx="0"/>
          <a:fillRef idx="0"/>
          <a:effectRef idx="0"/>
          <a:fontRef idx="minor"/>
        </p:style>
      </p:sp>
      <p:sp>
        <p:nvSpPr>
          <p:cNvPr id="110" name="CustomShape 19"/>
          <p:cNvSpPr/>
          <p:nvPr/>
        </p:nvSpPr>
        <p:spPr>
          <a:xfrm>
            <a:off x="1501200" y="3267000"/>
            <a:ext cx="1512000" cy="1512720"/>
          </a:xfrm>
          <a:prstGeom prst="cube">
            <a:avLst>
              <a:gd name="adj" fmla="val 25000"/>
            </a:avLst>
          </a:prstGeom>
          <a:solidFill>
            <a:srgbClr val="919faa">
              <a:alpha val="85000"/>
            </a:srgbClr>
          </a:solidFill>
          <a:ln>
            <a:noFill/>
          </a:ln>
        </p:spPr>
        <p:style>
          <a:lnRef idx="0"/>
          <a:fillRef idx="0"/>
          <a:effectRef idx="0"/>
          <a:fontRef idx="minor"/>
        </p:style>
      </p:sp>
      <p:sp>
        <p:nvSpPr>
          <p:cNvPr id="111" name="CustomShape 20"/>
          <p:cNvSpPr/>
          <p:nvPr/>
        </p:nvSpPr>
        <p:spPr>
          <a:xfrm>
            <a:off x="2771640" y="3272400"/>
            <a:ext cx="1512000" cy="1513080"/>
          </a:xfrm>
          <a:prstGeom prst="cube">
            <a:avLst>
              <a:gd name="adj" fmla="val 25000"/>
            </a:avLst>
          </a:prstGeom>
          <a:solidFill>
            <a:srgbClr val="1c2228">
              <a:alpha val="85000"/>
            </a:srgbClr>
          </a:solidFill>
          <a:ln>
            <a:noFill/>
          </a:ln>
        </p:spPr>
        <p:style>
          <a:lnRef idx="0"/>
          <a:fillRef idx="0"/>
          <a:effectRef idx="0"/>
          <a:fontRef idx="minor"/>
        </p:style>
      </p:sp>
      <p:sp>
        <p:nvSpPr>
          <p:cNvPr id="112" name="TextShape 2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3" name=""/>
          <p:cNvGraphicFramePr/>
          <p:nvPr/>
        </p:nvGraphicFramePr>
        <p:xfrm>
          <a:off x="793440" y="2015640"/>
          <a:ext cx="8487000" cy="4994640"/>
        </p:xfrm>
        <a:graphic>
          <a:graphicData uri="http://schemas.openxmlformats.org/drawingml/2006/chart">
            <c:chart xmlns:c="http://schemas.openxmlformats.org/drawingml/2006/chart" xmlns:r="http://schemas.openxmlformats.org/officeDocument/2006/relationships" r:id="rId1"/>
          </a:graphicData>
        </a:graphic>
      </p:graphicFrame>
      <p:sp>
        <p:nvSpPr>
          <p:cNvPr id="114" name="TextShape 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919faa"/>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a6e84"/>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5" name="TextShape 1"/>
          <p:cNvSpPr txBox="1"/>
          <p:nvPr/>
        </p:nvSpPr>
        <p:spPr>
          <a:xfrm>
            <a:off x="504360" y="157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2023-09-03T22:08:57Z</dcterms:created>
  <dc:creator/>
  <dc:description>An egg supporting a large stone. This template will fit presentations on team, cooperation, balance, support, confidence, strength, etc.&lt;a href="http://templates.redoffice.com/template/cateShow.php?class=mb&amp;categoryid=117&amp;sid=165"&gt;more about Business Impress Templates&lt;/a&gt;.</dc:description>
  <cp:keywords>presentation background Presentation Dark blue Stone Egg Balance Redoffice Templates Redoffice.com</cp:keywords>
  <dc:language>en-US</dc:language>
  <cp:lastModifiedBy/>
  <cp:revision>1</cp:revision>
  <dc:subject>&lt;a href="http://templates.redoffice.com/template/cateShow.php?class=mb&amp;categoryid=117&amp;sid=165"&gt;Business&lt;/a&gt;</dc:subject>
  <dc:title>Balance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