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media/image13.png" ContentType="image/png"/>
  <Override PartName="/ppt/media/image12.png" ContentType="image/png"/>
  <Override PartName="/ppt/media/image11.png" ContentType="image/png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10.png" ContentType="image/png"/>
  <Override PartName="/ppt/media/image9.png" ContentType="image/png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.xml.rels" ContentType="application/vnd.openxmlformats-package.relationships+xml"/>
  <Override PartName="/ppt/slides/_rels/slide8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0080625" cy="567055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22960" y="226080"/>
            <a:ext cx="8412480" cy="94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 Light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subTitle"/>
          </p:nvPr>
        </p:nvSpPr>
        <p:spPr>
          <a:xfrm>
            <a:off x="822960" y="1326600"/>
            <a:ext cx="8412480" cy="3288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822960" y="226080"/>
            <a:ext cx="8412480" cy="94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 Light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822960" y="1326600"/>
            <a:ext cx="841248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22960" y="226080"/>
            <a:ext cx="8412480" cy="94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 Light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22960" y="1326600"/>
            <a:ext cx="410508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33600" y="1326600"/>
            <a:ext cx="410508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822960" y="226080"/>
            <a:ext cx="8412480" cy="94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 Light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subTitle"/>
          </p:nvPr>
        </p:nvSpPr>
        <p:spPr>
          <a:xfrm>
            <a:off x="822960" y="226080"/>
            <a:ext cx="8412480" cy="4388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822960" y="226080"/>
            <a:ext cx="8412480" cy="94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 Light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822960" y="1326600"/>
            <a:ext cx="41050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822960" y="3044160"/>
            <a:ext cx="41050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133600" y="1326600"/>
            <a:ext cx="410508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822960" y="226080"/>
            <a:ext cx="8412480" cy="94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 Light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822960" y="1326600"/>
            <a:ext cx="410508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133600" y="1326600"/>
            <a:ext cx="41050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5133600" y="3044160"/>
            <a:ext cx="41050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822960" y="226080"/>
            <a:ext cx="8412480" cy="94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 Light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822960" y="1326600"/>
            <a:ext cx="41050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133600" y="1326600"/>
            <a:ext cx="41050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22960" y="3044160"/>
            <a:ext cx="8412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822960" y="226080"/>
            <a:ext cx="8412480" cy="94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 Light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822960" y="1326600"/>
            <a:ext cx="8412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822960" y="3044160"/>
            <a:ext cx="84124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822960" y="226080"/>
            <a:ext cx="8412480" cy="94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 Light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822960" y="1326600"/>
            <a:ext cx="41050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5133600" y="1326600"/>
            <a:ext cx="41050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5133600" y="3044160"/>
            <a:ext cx="41050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822960" y="3044160"/>
            <a:ext cx="41050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822960" y="226080"/>
            <a:ext cx="8412480" cy="94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 Light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822960" y="1326600"/>
            <a:ext cx="27086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3667320" y="1326600"/>
            <a:ext cx="27086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body"/>
          </p:nvPr>
        </p:nvSpPr>
        <p:spPr>
          <a:xfrm>
            <a:off x="6512040" y="1326600"/>
            <a:ext cx="27086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body"/>
          </p:nvPr>
        </p:nvSpPr>
        <p:spPr>
          <a:xfrm>
            <a:off x="6512040" y="3044160"/>
            <a:ext cx="27086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</p:txBody>
      </p:sp>
      <p:sp>
        <p:nvSpPr>
          <p:cNvPr id="48" name="PlaceHolder 6"/>
          <p:cNvSpPr>
            <a:spLocks noGrp="1"/>
          </p:cNvSpPr>
          <p:nvPr>
            <p:ph type="body"/>
          </p:nvPr>
        </p:nvSpPr>
        <p:spPr>
          <a:xfrm>
            <a:off x="3667320" y="3044160"/>
            <a:ext cx="27086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</p:txBody>
      </p:sp>
      <p:sp>
        <p:nvSpPr>
          <p:cNvPr id="49" name="PlaceHolder 7"/>
          <p:cNvSpPr>
            <a:spLocks noGrp="1"/>
          </p:cNvSpPr>
          <p:nvPr>
            <p:ph type="body"/>
          </p:nvPr>
        </p:nvSpPr>
        <p:spPr>
          <a:xfrm>
            <a:off x="822960" y="3044160"/>
            <a:ext cx="27086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8396280" y="5013000"/>
            <a:ext cx="564840" cy="564840"/>
          </a:xfrm>
          <a:prstGeom prst="ellipse">
            <a:avLst/>
          </a:prstGeom>
          <a:solidFill>
            <a:srgbClr val="e7e6e6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CustomShape 2"/>
          <p:cNvSpPr/>
          <p:nvPr/>
        </p:nvSpPr>
        <p:spPr>
          <a:xfrm>
            <a:off x="3840480" y="5013000"/>
            <a:ext cx="564840" cy="564840"/>
          </a:xfrm>
          <a:prstGeom prst="ellipse">
            <a:avLst/>
          </a:prstGeom>
          <a:solidFill>
            <a:srgbClr val="e7e6e6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CustomShape 3"/>
          <p:cNvSpPr/>
          <p:nvPr/>
        </p:nvSpPr>
        <p:spPr>
          <a:xfrm>
            <a:off x="806760" y="5013000"/>
            <a:ext cx="564840" cy="564840"/>
          </a:xfrm>
          <a:prstGeom prst="ellipse">
            <a:avLst/>
          </a:prstGeom>
          <a:solidFill>
            <a:srgbClr val="e7e6e6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CustomShape 4"/>
          <p:cNvSpPr/>
          <p:nvPr/>
        </p:nvSpPr>
        <p:spPr>
          <a:xfrm>
            <a:off x="822960" y="5204520"/>
            <a:ext cx="9257040" cy="193680"/>
          </a:xfrm>
          <a:prstGeom prst="rect">
            <a:avLst/>
          </a:prstGeom>
          <a:solidFill>
            <a:srgbClr val="e7e6e6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" name="PlaceHolder 5"/>
          <p:cNvSpPr>
            <a:spLocks noGrp="1"/>
          </p:cNvSpPr>
          <p:nvPr>
            <p:ph type="title"/>
          </p:nvPr>
        </p:nvSpPr>
        <p:spPr>
          <a:xfrm>
            <a:off x="822960" y="226080"/>
            <a:ext cx="8412480" cy="94644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 Light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 Light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body"/>
          </p:nvPr>
        </p:nvSpPr>
        <p:spPr>
          <a:xfrm>
            <a:off x="822960" y="1326600"/>
            <a:ext cx="841248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Aft>
                <a:spcPts val="72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"/>
              </a:rPr>
              <a:t>Click to edit the outline text format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  <a:p>
            <a:pPr lvl="1" marL="864000" indent="-324000">
              <a:spcAft>
                <a:spcPts val="72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"/>
              </a:rPr>
              <a:t>Second Outline Level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  <a:p>
            <a:pPr lvl="2" marL="1296000" indent="-288000">
              <a:spcAft>
                <a:spcPts val="72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"/>
              </a:rPr>
              <a:t>Third Outline Level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  <a:p>
            <a:pPr lvl="3" marL="1728000" indent="-216000">
              <a:spcAft>
                <a:spcPts val="72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  <a:p>
            <a:pPr lvl="4" marL="2160000" indent="-216000">
              <a:spcAft>
                <a:spcPts val="72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  <a:p>
            <a:pPr lvl="5" marL="2592000" indent="-216000">
              <a:spcAft>
                <a:spcPts val="72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"/>
              </a:rPr>
              <a:t>Sixth Outline Level</a:t>
            </a:r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  <a:p>
            <a:pPr lvl="6" marL="3024000" indent="-216000">
              <a:spcAft>
                <a:spcPts val="72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"/>
              </a:rPr>
              <a:t>Seventh Outline Level</a:t>
            </a:r>
            <a:endParaRPr b="0" lang="en-US" sz="15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dt"/>
          </p:nvPr>
        </p:nvSpPr>
        <p:spPr>
          <a:xfrm>
            <a:off x="8427960" y="5220720"/>
            <a:ext cx="1652040" cy="19368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1400" spc="-1" strike="noStrike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Bahnschrift Light"/>
              </a:rPr>
              <a:t>&lt;date/time&gt;</a:t>
            </a:r>
            <a:endParaRPr b="0" lang="en-US" sz="1400" spc="-1" strike="noStrike">
              <a:solidFill>
                <a:srgbClr val="808080"/>
              </a:solidFill>
              <a:uFill>
                <a:solidFill>
                  <a:srgbClr val="ffffff"/>
                </a:solidFill>
              </a:uFill>
              <a:latin typeface="Bahnschrift Light"/>
            </a:endParaRPr>
          </a:p>
        </p:txBody>
      </p:sp>
      <p:sp>
        <p:nvSpPr>
          <p:cNvPr id="7" name="PlaceHolder 8"/>
          <p:cNvSpPr>
            <a:spLocks noGrp="1"/>
          </p:cNvSpPr>
          <p:nvPr>
            <p:ph type="ftr"/>
          </p:nvPr>
        </p:nvSpPr>
        <p:spPr>
          <a:xfrm>
            <a:off x="3870720" y="5220720"/>
            <a:ext cx="3170160" cy="19368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1400" spc="-1" strike="noStrike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Bahnschrift Light"/>
              </a:rPr>
              <a:t>&lt;footer&gt;</a:t>
            </a:r>
            <a:endParaRPr b="0" lang="en-US" sz="1400" spc="-1" strike="noStrike">
              <a:solidFill>
                <a:srgbClr val="808080"/>
              </a:solidFill>
              <a:uFill>
                <a:solidFill>
                  <a:srgbClr val="ffffff"/>
                </a:solidFill>
              </a:uFill>
              <a:latin typeface="Bahnschrift Light"/>
            </a:endParaRPr>
          </a:p>
        </p:txBody>
      </p:sp>
      <p:sp>
        <p:nvSpPr>
          <p:cNvPr id="8" name="PlaceHolder 9"/>
          <p:cNvSpPr>
            <a:spLocks noGrp="1"/>
          </p:cNvSpPr>
          <p:nvPr>
            <p:ph type="sldNum"/>
          </p:nvPr>
        </p:nvSpPr>
        <p:spPr>
          <a:xfrm>
            <a:off x="806760" y="5029200"/>
            <a:ext cx="564840" cy="564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fld id="{87AF7E96-A315-4099-AF28-C4B3EB97F6C0}" type="slidenum">
              <a:rPr b="0" lang="en-US" sz="1400" spc="-1" strike="noStrike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Bahnschrift Light"/>
              </a:rPr>
              <a:t>&lt;number&gt;</a:t>
            </a:fld>
            <a:endParaRPr b="0" lang="en-US" sz="1400" spc="-1" strike="noStrike">
              <a:solidFill>
                <a:srgbClr val="808080"/>
              </a:solidFill>
              <a:uFill>
                <a:solidFill>
                  <a:srgbClr val="ffffff"/>
                </a:solidFill>
              </a:uFill>
              <a:latin typeface="Bahnschrift Light"/>
            </a:endParaRPr>
          </a:p>
        </p:txBody>
      </p:sp>
      <p:sp>
        <p:nvSpPr>
          <p:cNvPr id="9" name="Line 10"/>
          <p:cNvSpPr/>
          <p:nvPr/>
        </p:nvSpPr>
        <p:spPr>
          <a:xfrm>
            <a:off x="424800" y="720"/>
            <a:ext cx="0" cy="1553760"/>
          </a:xfrm>
          <a:prstGeom prst="line">
            <a:avLst/>
          </a:prstGeom>
          <a:ln w="255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0" name="CustomShape 11"/>
          <p:cNvSpPr/>
          <p:nvPr/>
        </p:nvSpPr>
        <p:spPr>
          <a:xfrm>
            <a:off x="159120" y="1188720"/>
            <a:ext cx="531360" cy="531360"/>
          </a:xfrm>
          <a:prstGeom prst="ellipse">
            <a:avLst/>
          </a:prstGeom>
          <a:solidFill>
            <a:srgbClr val="00000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" name="CustomShape 12"/>
          <p:cNvSpPr/>
          <p:nvPr/>
        </p:nvSpPr>
        <p:spPr>
          <a:xfrm>
            <a:off x="250920" y="475560"/>
            <a:ext cx="347400" cy="347400"/>
          </a:xfrm>
          <a:prstGeom prst="ellipse">
            <a:avLst/>
          </a:prstGeom>
          <a:solidFill>
            <a:srgbClr val="00000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" name="Line 13"/>
          <p:cNvSpPr/>
          <p:nvPr/>
        </p:nvSpPr>
        <p:spPr>
          <a:xfrm>
            <a:off x="9692640" y="2560320"/>
            <a:ext cx="0" cy="3109680"/>
          </a:xfrm>
          <a:prstGeom prst="line">
            <a:avLst/>
          </a:prstGeom>
          <a:ln w="255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3" name="CustomShape 14"/>
          <p:cNvSpPr/>
          <p:nvPr/>
        </p:nvSpPr>
        <p:spPr>
          <a:xfrm>
            <a:off x="9509760" y="2560320"/>
            <a:ext cx="348480" cy="348480"/>
          </a:xfrm>
          <a:prstGeom prst="ellipse">
            <a:avLst/>
          </a:prstGeom>
          <a:solidFill>
            <a:srgbClr val="00000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8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0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1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slideLayout" Target="../slideLayouts/slideLayout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Shape 1"/>
          <p:cNvSpPr txBox="1"/>
          <p:nvPr/>
        </p:nvSpPr>
        <p:spPr>
          <a:xfrm>
            <a:off x="822960" y="226080"/>
            <a:ext cx="8412480" cy="946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 Light"/>
              </a:rPr>
              <a:t>Ball and Stick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 Light"/>
            </a:endParaRPr>
          </a:p>
        </p:txBody>
      </p:sp>
      <p:sp>
        <p:nvSpPr>
          <p:cNvPr id="51" name="TextShape 2"/>
          <p:cNvSpPr txBox="1"/>
          <p:nvPr/>
        </p:nvSpPr>
        <p:spPr>
          <a:xfrm>
            <a:off x="822960" y="1326600"/>
            <a:ext cx="841248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algn="ctr"/>
            <a:r>
              <a:rPr b="0" lang="en-US" sz="3200" spc="-1" strike="noStrike">
                <a:solidFill>
                  <a:srgbClr val="66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Nimble Slides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Shape 1"/>
          <p:cNvSpPr txBox="1"/>
          <p:nvPr/>
        </p:nvSpPr>
        <p:spPr>
          <a:xfrm>
            <a:off x="822960" y="226080"/>
            <a:ext cx="8412480" cy="946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 Light"/>
              </a:rPr>
              <a:t>Title + Content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 Light"/>
            </a:endParaRPr>
          </a:p>
        </p:txBody>
      </p:sp>
      <p:sp>
        <p:nvSpPr>
          <p:cNvPr id="53" name="TextShape 2"/>
          <p:cNvSpPr txBox="1"/>
          <p:nvPr/>
        </p:nvSpPr>
        <p:spPr>
          <a:xfrm>
            <a:off x="822960" y="1326600"/>
            <a:ext cx="841248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"/>
              </a:rPr>
              <a:t>We like to talk about things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  <a:p>
            <a:pPr marL="432000" indent="-324000">
              <a:spcAft>
                <a:spcPts val="72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"/>
              </a:rPr>
              <a:t>Templates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  <a:p>
            <a:pPr marL="432000" indent="-324000">
              <a:spcAft>
                <a:spcPts val="72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"/>
              </a:rPr>
              <a:t>Images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  <a:p>
            <a:pPr marL="432000" indent="-324000">
              <a:spcAft>
                <a:spcPts val="72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"/>
              </a:rPr>
              <a:t>Presentation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  <a:p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"/>
              </a:rPr>
              <a:t>Did you know?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  <a:p>
            <a:pPr marL="432000" indent="-324000">
              <a:spcAft>
                <a:spcPts val="72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"/>
              </a:rPr>
              <a:t>Fact!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  <a:p>
            <a:pPr marL="432000" indent="-324000">
              <a:spcAft>
                <a:spcPts val="72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"/>
              </a:rPr>
              <a:t>Another Fact!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  <a:p>
            <a:pPr marL="432000" indent="-324000">
              <a:spcAft>
                <a:spcPts val="72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"/>
              </a:rPr>
              <a:t>Mind blown yet?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Shape 1"/>
          <p:cNvSpPr txBox="1"/>
          <p:nvPr/>
        </p:nvSpPr>
        <p:spPr>
          <a:xfrm>
            <a:off x="822960" y="226080"/>
            <a:ext cx="8412480" cy="946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 Light"/>
              </a:rPr>
              <a:t>Two Things!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 Light"/>
            </a:endParaRPr>
          </a:p>
        </p:txBody>
      </p:sp>
      <p:sp>
        <p:nvSpPr>
          <p:cNvPr id="55" name="TextShape 2"/>
          <p:cNvSpPr txBox="1"/>
          <p:nvPr/>
        </p:nvSpPr>
        <p:spPr>
          <a:xfrm>
            <a:off x="822960" y="1326600"/>
            <a:ext cx="410508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"/>
              </a:rPr>
              <a:t>Cool information about a cool chart.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</p:txBody>
      </p:sp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Shape 1"/>
          <p:cNvSpPr txBox="1"/>
          <p:nvPr/>
        </p:nvSpPr>
        <p:spPr>
          <a:xfrm>
            <a:off x="822960" y="226080"/>
            <a:ext cx="8412480" cy="946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 Light"/>
              </a:rPr>
              <a:t>Just a Title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 Light"/>
            </a:endParaRPr>
          </a:p>
        </p:txBody>
      </p:sp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Shape 1"/>
          <p:cNvSpPr txBox="1"/>
          <p:nvPr/>
        </p:nvSpPr>
        <p:spPr>
          <a:xfrm>
            <a:off x="822960" y="226080"/>
            <a:ext cx="8412480" cy="4388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Centered Text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Shape 1"/>
          <p:cNvSpPr txBox="1"/>
          <p:nvPr/>
        </p:nvSpPr>
        <p:spPr>
          <a:xfrm>
            <a:off x="822960" y="226080"/>
            <a:ext cx="8412480" cy="946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 Light"/>
              </a:rPr>
              <a:t>Three Things!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 Light"/>
            </a:endParaRPr>
          </a:p>
        </p:txBody>
      </p:sp>
      <p:sp>
        <p:nvSpPr>
          <p:cNvPr id="59" name="TextShape 2"/>
          <p:cNvSpPr txBox="1"/>
          <p:nvPr/>
        </p:nvSpPr>
        <p:spPr>
          <a:xfrm>
            <a:off x="822960" y="1326600"/>
            <a:ext cx="4105080" cy="1568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"/>
              </a:rPr>
              <a:t>A great way to show something in multiple ways!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</p:txBody>
      </p:sp>
      <p:pic>
        <p:nvPicPr>
          <p:cNvPr id="60" name="" descr=""/>
          <p:cNvPicPr/>
          <p:nvPr/>
        </p:nvPicPr>
        <p:blipFill>
          <a:blip r:embed="rId1"/>
          <a:stretch/>
        </p:blipFill>
        <p:spPr>
          <a:xfrm>
            <a:off x="5541840" y="1326600"/>
            <a:ext cx="3288240" cy="3288240"/>
          </a:xfrm>
          <a:prstGeom prst="rect">
            <a:avLst/>
          </a:prstGeom>
          <a:ln>
            <a:noFill/>
          </a:ln>
        </p:spPr>
      </p:pic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Shape 1"/>
          <p:cNvSpPr txBox="1"/>
          <p:nvPr/>
        </p:nvSpPr>
        <p:spPr>
          <a:xfrm>
            <a:off x="822960" y="226080"/>
            <a:ext cx="8412480" cy="946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 Light"/>
              </a:rPr>
              <a:t>Three Things (again)!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 Light"/>
            </a:endParaRPr>
          </a:p>
        </p:txBody>
      </p:sp>
      <p:sp>
        <p:nvSpPr>
          <p:cNvPr id="62" name="TextShape 2"/>
          <p:cNvSpPr txBox="1"/>
          <p:nvPr/>
        </p:nvSpPr>
        <p:spPr>
          <a:xfrm>
            <a:off x="5133600" y="1326600"/>
            <a:ext cx="4105080" cy="1568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"/>
              </a:rPr>
              <a:t>Another great way to show a thing in multiple ways 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</p:txBody>
      </p:sp>
      <p:pic>
        <p:nvPicPr>
          <p:cNvPr id="63" name="" descr=""/>
          <p:cNvPicPr/>
          <p:nvPr/>
        </p:nvPicPr>
        <p:blipFill>
          <a:blip r:embed="rId1"/>
          <a:stretch/>
        </p:blipFill>
        <p:spPr>
          <a:xfrm>
            <a:off x="6401880" y="3044160"/>
            <a:ext cx="1568160" cy="1568160"/>
          </a:xfrm>
          <a:prstGeom prst="rect">
            <a:avLst/>
          </a:prstGeom>
          <a:ln>
            <a:noFill/>
          </a:ln>
        </p:spPr>
      </p:pic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Shape 1"/>
          <p:cNvSpPr txBox="1"/>
          <p:nvPr/>
        </p:nvSpPr>
        <p:spPr>
          <a:xfrm>
            <a:off x="822960" y="226080"/>
            <a:ext cx="8412480" cy="946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 Light"/>
              </a:rPr>
              <a:t>Three Things (yet again)!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 Light"/>
            </a:endParaRPr>
          </a:p>
        </p:txBody>
      </p:sp>
      <p:sp>
        <p:nvSpPr>
          <p:cNvPr id="65" name="TextShape 2"/>
          <p:cNvSpPr txBox="1"/>
          <p:nvPr/>
        </p:nvSpPr>
        <p:spPr>
          <a:xfrm>
            <a:off x="822960" y="1326600"/>
            <a:ext cx="4105080" cy="1568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"/>
              </a:rPr>
              <a:t>Still a great way to show something in multiple ways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</p:txBody>
      </p:sp>
      <p:pic>
        <p:nvPicPr>
          <p:cNvPr id="66" name="" descr=""/>
          <p:cNvPicPr/>
          <p:nvPr/>
        </p:nvPicPr>
        <p:blipFill>
          <a:blip r:embed="rId1"/>
          <a:stretch/>
        </p:blipFill>
        <p:spPr>
          <a:xfrm>
            <a:off x="4245120" y="3044160"/>
            <a:ext cx="1568160" cy="1568160"/>
          </a:xfrm>
          <a:prstGeom prst="rect">
            <a:avLst/>
          </a:prstGeom>
          <a:ln>
            <a:noFill/>
          </a:ln>
        </p:spPr>
      </p:pic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Shape 1"/>
          <p:cNvSpPr txBox="1"/>
          <p:nvPr/>
        </p:nvSpPr>
        <p:spPr>
          <a:xfrm>
            <a:off x="822960" y="226080"/>
            <a:ext cx="8412480" cy="946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 Light"/>
              </a:rPr>
              <a:t>Two things, stacked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 Light"/>
            </a:endParaRPr>
          </a:p>
        </p:txBody>
      </p:sp>
      <p:pic>
        <p:nvPicPr>
          <p:cNvPr id="68" name="" descr=""/>
          <p:cNvPicPr/>
          <p:nvPr/>
        </p:nvPicPr>
        <p:blipFill>
          <a:blip r:embed="rId1"/>
          <a:stretch/>
        </p:blipFill>
        <p:spPr>
          <a:xfrm>
            <a:off x="4245120" y="1326600"/>
            <a:ext cx="1568160" cy="1568160"/>
          </a:xfrm>
          <a:prstGeom prst="rect">
            <a:avLst/>
          </a:prstGeom>
          <a:ln>
            <a:noFill/>
          </a:ln>
        </p:spPr>
      </p:pic>
      <p:sp>
        <p:nvSpPr>
          <p:cNvPr id="69" name="TextShape 2"/>
          <p:cNvSpPr txBox="1"/>
          <p:nvPr/>
        </p:nvSpPr>
        <p:spPr>
          <a:xfrm>
            <a:off x="822960" y="3044160"/>
            <a:ext cx="8412480" cy="1568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algn="ctr">
              <a:spcAft>
                <a:spcPts val="720"/>
              </a:spcAft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"/>
              </a:rPr>
              <a:t>Green trees are the best!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</p:txBody>
      </p:sp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Shape 1"/>
          <p:cNvSpPr txBox="1"/>
          <p:nvPr/>
        </p:nvSpPr>
        <p:spPr>
          <a:xfrm>
            <a:off x="822960" y="226080"/>
            <a:ext cx="8412480" cy="946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 Light"/>
              </a:rPr>
              <a:t>Four things!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 Light"/>
            </a:endParaRPr>
          </a:p>
        </p:txBody>
      </p:sp>
      <p:pic>
        <p:nvPicPr>
          <p:cNvPr id="71" name="" descr=""/>
          <p:cNvPicPr/>
          <p:nvPr/>
        </p:nvPicPr>
        <p:blipFill>
          <a:blip r:embed="rId1"/>
          <a:stretch/>
        </p:blipFill>
        <p:spPr>
          <a:xfrm>
            <a:off x="2091240" y="1326600"/>
            <a:ext cx="1568160" cy="1568160"/>
          </a:xfrm>
          <a:prstGeom prst="rect">
            <a:avLst/>
          </a:prstGeom>
          <a:ln>
            <a:noFill/>
          </a:ln>
        </p:spPr>
      </p:pic>
      <p:pic>
        <p:nvPicPr>
          <p:cNvPr id="72" name="" descr=""/>
          <p:cNvPicPr/>
          <p:nvPr/>
        </p:nvPicPr>
        <p:blipFill>
          <a:blip r:embed="rId2"/>
          <a:stretch/>
        </p:blipFill>
        <p:spPr>
          <a:xfrm>
            <a:off x="6401880" y="1326600"/>
            <a:ext cx="1568160" cy="1568160"/>
          </a:xfrm>
          <a:prstGeom prst="rect">
            <a:avLst/>
          </a:prstGeom>
          <a:ln>
            <a:noFill/>
          </a:ln>
        </p:spPr>
      </p:pic>
      <p:sp>
        <p:nvSpPr>
          <p:cNvPr id="73" name="TextShape 2"/>
          <p:cNvSpPr txBox="1"/>
          <p:nvPr/>
        </p:nvSpPr>
        <p:spPr>
          <a:xfrm>
            <a:off x="822960" y="3044160"/>
            <a:ext cx="4105080" cy="1568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algn="ctr">
              <a:spcAft>
                <a:spcPts val="720"/>
              </a:spcAft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"/>
              </a:rPr>
              <a:t>Green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</p:txBody>
      </p:sp>
      <p:sp>
        <p:nvSpPr>
          <p:cNvPr id="74" name="TextShape 3"/>
          <p:cNvSpPr txBox="1"/>
          <p:nvPr/>
        </p:nvSpPr>
        <p:spPr>
          <a:xfrm>
            <a:off x="5133600" y="3044160"/>
            <a:ext cx="4105080" cy="1568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algn="ctr">
              <a:spcAft>
                <a:spcPts val="720"/>
              </a:spcAft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"/>
              </a:rPr>
              <a:t>Blue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</p:txBody>
      </p:sp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Shape 1"/>
          <p:cNvSpPr txBox="1"/>
          <p:nvPr/>
        </p:nvSpPr>
        <p:spPr>
          <a:xfrm>
            <a:off x="822960" y="226080"/>
            <a:ext cx="8412480" cy="946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 Light"/>
              </a:rPr>
              <a:t>Six things!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 Light"/>
            </a:endParaRPr>
          </a:p>
        </p:txBody>
      </p:sp>
      <p:pic>
        <p:nvPicPr>
          <p:cNvPr id="76" name="" descr=""/>
          <p:cNvPicPr/>
          <p:nvPr/>
        </p:nvPicPr>
        <p:blipFill>
          <a:blip r:embed="rId1"/>
          <a:stretch/>
        </p:blipFill>
        <p:spPr>
          <a:xfrm>
            <a:off x="1393200" y="1326600"/>
            <a:ext cx="1568160" cy="1568160"/>
          </a:xfrm>
          <a:prstGeom prst="rect">
            <a:avLst/>
          </a:prstGeom>
          <a:ln>
            <a:noFill/>
          </a:ln>
        </p:spPr>
      </p:pic>
      <p:pic>
        <p:nvPicPr>
          <p:cNvPr id="77" name="" descr=""/>
          <p:cNvPicPr/>
          <p:nvPr/>
        </p:nvPicPr>
        <p:blipFill>
          <a:blip r:embed="rId2"/>
          <a:stretch/>
        </p:blipFill>
        <p:spPr>
          <a:xfrm>
            <a:off x="4237560" y="1326600"/>
            <a:ext cx="1568160" cy="1568160"/>
          </a:xfrm>
          <a:prstGeom prst="rect">
            <a:avLst/>
          </a:prstGeom>
          <a:ln>
            <a:noFill/>
          </a:ln>
        </p:spPr>
      </p:pic>
      <p:pic>
        <p:nvPicPr>
          <p:cNvPr id="78" name="" descr=""/>
          <p:cNvPicPr/>
          <p:nvPr/>
        </p:nvPicPr>
        <p:blipFill>
          <a:blip r:embed="rId3"/>
          <a:stretch/>
        </p:blipFill>
        <p:spPr>
          <a:xfrm>
            <a:off x="7082280" y="1326600"/>
            <a:ext cx="1568160" cy="1568160"/>
          </a:xfrm>
          <a:prstGeom prst="rect">
            <a:avLst/>
          </a:prstGeom>
          <a:ln>
            <a:noFill/>
          </a:ln>
        </p:spPr>
      </p:pic>
      <p:sp>
        <p:nvSpPr>
          <p:cNvPr id="79" name="TextShape 2"/>
          <p:cNvSpPr txBox="1"/>
          <p:nvPr/>
        </p:nvSpPr>
        <p:spPr>
          <a:xfrm>
            <a:off x="822960" y="3044160"/>
            <a:ext cx="2708640" cy="1568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algn="ctr">
              <a:spcAft>
                <a:spcPts val="720"/>
              </a:spcAft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"/>
              </a:rPr>
              <a:t>Green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</p:txBody>
      </p:sp>
      <p:sp>
        <p:nvSpPr>
          <p:cNvPr id="80" name="TextShape 3"/>
          <p:cNvSpPr txBox="1"/>
          <p:nvPr/>
        </p:nvSpPr>
        <p:spPr>
          <a:xfrm>
            <a:off x="3667320" y="3044160"/>
            <a:ext cx="2708640" cy="1568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algn="ctr">
              <a:spcAft>
                <a:spcPts val="720"/>
              </a:spcAft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"/>
              </a:rPr>
              <a:t>Blue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</p:txBody>
      </p:sp>
      <p:sp>
        <p:nvSpPr>
          <p:cNvPr id="81" name="TextShape 4"/>
          <p:cNvSpPr txBox="1"/>
          <p:nvPr/>
        </p:nvSpPr>
        <p:spPr>
          <a:xfrm>
            <a:off x="6512040" y="3044160"/>
            <a:ext cx="2708640" cy="1568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algn="ctr">
              <a:spcAft>
                <a:spcPts val="720"/>
              </a:spcAft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"/>
              </a:rPr>
              <a:t>Purple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ahnschrift"/>
            </a:endParaRPr>
          </a:p>
        </p:txBody>
      </p:sp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5918760" y="274320"/>
            <a:ext cx="2036520" cy="4600440"/>
          </a:xfrm>
          <a:prstGeom prst="roundRect">
            <a:avLst>
              <a:gd name="adj" fmla="val 8044"/>
            </a:avLst>
          </a:prstGeom>
          <a:solidFill>
            <a:srgbClr val="ffffff"/>
          </a:solidFill>
          <a:ln w="507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83" name="Line 2"/>
          <p:cNvSpPr/>
          <p:nvPr/>
        </p:nvSpPr>
        <p:spPr>
          <a:xfrm>
            <a:off x="5918400" y="769680"/>
            <a:ext cx="2036880" cy="3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84" name="Line 3"/>
          <p:cNvSpPr/>
          <p:nvPr/>
        </p:nvSpPr>
        <p:spPr>
          <a:xfrm>
            <a:off x="5918400" y="4340520"/>
            <a:ext cx="2036880" cy="3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85" name="CustomShape 4"/>
          <p:cNvSpPr/>
          <p:nvPr/>
        </p:nvSpPr>
        <p:spPr>
          <a:xfrm>
            <a:off x="7510680" y="484200"/>
            <a:ext cx="62280" cy="64080"/>
          </a:xfrm>
          <a:prstGeom prst="ellipse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86" name="Line 5"/>
          <p:cNvSpPr/>
          <p:nvPr/>
        </p:nvSpPr>
        <p:spPr>
          <a:xfrm>
            <a:off x="6782760" y="519120"/>
            <a:ext cx="343440" cy="360"/>
          </a:xfrm>
          <a:prstGeom prst="line">
            <a:avLst/>
          </a:prstGeom>
          <a:ln w="381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87" name="CustomShape 6"/>
          <p:cNvSpPr/>
          <p:nvPr/>
        </p:nvSpPr>
        <p:spPr>
          <a:xfrm>
            <a:off x="6625800" y="466200"/>
            <a:ext cx="97560" cy="100440"/>
          </a:xfrm>
          <a:prstGeom prst="ellipse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88" name="CustomShape 7"/>
          <p:cNvSpPr/>
          <p:nvPr/>
        </p:nvSpPr>
        <p:spPr>
          <a:xfrm>
            <a:off x="6646320" y="4516200"/>
            <a:ext cx="573840" cy="14904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89" name="Line 8"/>
          <p:cNvSpPr/>
          <p:nvPr/>
        </p:nvSpPr>
        <p:spPr>
          <a:xfrm>
            <a:off x="5918760" y="433800"/>
            <a:ext cx="0" cy="4303800"/>
          </a:xfrm>
          <a:prstGeom prst="line">
            <a:avLst/>
          </a:prstGeom>
          <a:ln w="507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0" name="CustomShape 9"/>
          <p:cNvSpPr/>
          <p:nvPr/>
        </p:nvSpPr>
        <p:spPr>
          <a:xfrm>
            <a:off x="2175480" y="274320"/>
            <a:ext cx="2037600" cy="46004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7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91" name="Line 10"/>
          <p:cNvSpPr/>
          <p:nvPr/>
        </p:nvSpPr>
        <p:spPr>
          <a:xfrm>
            <a:off x="2175480" y="769680"/>
            <a:ext cx="2037600" cy="3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92" name="Line 11"/>
          <p:cNvSpPr/>
          <p:nvPr/>
        </p:nvSpPr>
        <p:spPr>
          <a:xfrm>
            <a:off x="2175480" y="4340520"/>
            <a:ext cx="2037600" cy="3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93" name="CustomShape 12"/>
          <p:cNvSpPr/>
          <p:nvPr/>
        </p:nvSpPr>
        <p:spPr>
          <a:xfrm>
            <a:off x="3017880" y="4388760"/>
            <a:ext cx="393840" cy="393840"/>
          </a:xfrm>
          <a:prstGeom prst="ellipse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94" name="CustomShape 13"/>
          <p:cNvSpPr/>
          <p:nvPr/>
        </p:nvSpPr>
        <p:spPr>
          <a:xfrm>
            <a:off x="3169800" y="386280"/>
            <a:ext cx="64080" cy="64080"/>
          </a:xfrm>
          <a:prstGeom prst="ellipse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95" name="Line 14"/>
          <p:cNvSpPr/>
          <p:nvPr/>
        </p:nvSpPr>
        <p:spPr>
          <a:xfrm>
            <a:off x="3035880" y="519120"/>
            <a:ext cx="352440" cy="360"/>
          </a:xfrm>
          <a:prstGeom prst="line">
            <a:avLst/>
          </a:prstGeom>
          <a:ln w="381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96" name="CustomShape 15"/>
          <p:cNvSpPr/>
          <p:nvPr/>
        </p:nvSpPr>
        <p:spPr>
          <a:xfrm>
            <a:off x="2874600" y="466200"/>
            <a:ext cx="100080" cy="100440"/>
          </a:xfrm>
          <a:prstGeom prst="ellipse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97" name="Line 16"/>
          <p:cNvSpPr/>
          <p:nvPr/>
        </p:nvSpPr>
        <p:spPr>
          <a:xfrm>
            <a:off x="2175480" y="582120"/>
            <a:ext cx="0" cy="3978000"/>
          </a:xfrm>
          <a:prstGeom prst="line">
            <a:avLst/>
          </a:prstGeom>
          <a:ln w="507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98" name="Picture 4" descr=""/>
          <p:cNvPicPr/>
          <p:nvPr/>
        </p:nvPicPr>
        <p:blipFill>
          <a:blip r:embed="rId1"/>
          <a:stretch/>
        </p:blipFill>
        <p:spPr>
          <a:xfrm>
            <a:off x="2194920" y="776160"/>
            <a:ext cx="2000520" cy="3558240"/>
          </a:xfrm>
          <a:prstGeom prst="rect">
            <a:avLst/>
          </a:prstGeom>
          <a:ln>
            <a:noFill/>
          </a:ln>
        </p:spPr>
      </p:pic>
      <p:pic>
        <p:nvPicPr>
          <p:cNvPr id="99" name="Picture 28" descr=""/>
          <p:cNvPicPr/>
          <p:nvPr/>
        </p:nvPicPr>
        <p:blipFill>
          <a:blip r:embed="rId2"/>
          <a:stretch/>
        </p:blipFill>
        <p:spPr>
          <a:xfrm>
            <a:off x="5936760" y="776160"/>
            <a:ext cx="2000520" cy="3558240"/>
          </a:xfrm>
          <a:prstGeom prst="rect">
            <a:avLst/>
          </a:prstGeom>
          <a:ln>
            <a:noFill/>
          </a:ln>
        </p:spPr>
      </p:pic>
      <p:sp>
        <p:nvSpPr>
          <p:cNvPr id="100" name="TextShape 17"/>
          <p:cNvSpPr txBox="1"/>
          <p:nvPr/>
        </p:nvSpPr>
        <p:spPr>
          <a:xfrm>
            <a:off x="457200" y="659520"/>
            <a:ext cx="1554480" cy="34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r"/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335 X 667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TextShape 18"/>
          <p:cNvSpPr txBox="1"/>
          <p:nvPr/>
        </p:nvSpPr>
        <p:spPr>
          <a:xfrm>
            <a:off x="4297680" y="659520"/>
            <a:ext cx="1554480" cy="34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r"/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335 X 667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CustomShape 1"/>
          <p:cNvSpPr/>
          <p:nvPr/>
        </p:nvSpPr>
        <p:spPr>
          <a:xfrm>
            <a:off x="3579840" y="339840"/>
            <a:ext cx="2820600" cy="4415040"/>
          </a:xfrm>
          <a:prstGeom prst="roundRect">
            <a:avLst>
              <a:gd name="adj" fmla="val 8044"/>
            </a:avLst>
          </a:prstGeom>
          <a:solidFill>
            <a:srgbClr val="ffffff"/>
          </a:solidFill>
          <a:ln w="507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03" name="Line 2"/>
          <p:cNvSpPr/>
          <p:nvPr/>
        </p:nvSpPr>
        <p:spPr>
          <a:xfrm>
            <a:off x="3595680" y="662400"/>
            <a:ext cx="2805120" cy="3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04" name="Line 3"/>
          <p:cNvSpPr/>
          <p:nvPr/>
        </p:nvSpPr>
        <p:spPr>
          <a:xfrm>
            <a:off x="3579480" y="4391640"/>
            <a:ext cx="2821320" cy="3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05" name="CustomShape 4"/>
          <p:cNvSpPr/>
          <p:nvPr/>
        </p:nvSpPr>
        <p:spPr>
          <a:xfrm>
            <a:off x="5275800" y="479880"/>
            <a:ext cx="40680" cy="40680"/>
          </a:xfrm>
          <a:prstGeom prst="ellipse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06" name="Line 5"/>
          <p:cNvSpPr/>
          <p:nvPr/>
        </p:nvSpPr>
        <p:spPr>
          <a:xfrm>
            <a:off x="4800600" y="501840"/>
            <a:ext cx="223920" cy="360"/>
          </a:xfrm>
          <a:prstGeom prst="line">
            <a:avLst/>
          </a:prstGeom>
          <a:ln w="381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07" name="CustomShape 6"/>
          <p:cNvSpPr/>
          <p:nvPr/>
        </p:nvSpPr>
        <p:spPr>
          <a:xfrm>
            <a:off x="4698000" y="468360"/>
            <a:ext cx="63720" cy="63360"/>
          </a:xfrm>
          <a:prstGeom prst="ellipse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08" name="CustomShape 7"/>
          <p:cNvSpPr/>
          <p:nvPr/>
        </p:nvSpPr>
        <p:spPr>
          <a:xfrm>
            <a:off x="4791240" y="4515480"/>
            <a:ext cx="397800" cy="1000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09" name="Line 8"/>
          <p:cNvSpPr/>
          <p:nvPr/>
        </p:nvSpPr>
        <p:spPr>
          <a:xfrm>
            <a:off x="3579840" y="543240"/>
            <a:ext cx="0" cy="3988080"/>
          </a:xfrm>
          <a:prstGeom prst="line">
            <a:avLst/>
          </a:prstGeom>
          <a:ln w="507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10" name="Picture 9" descr=""/>
          <p:cNvPicPr/>
          <p:nvPr/>
        </p:nvPicPr>
        <p:blipFill>
          <a:blip r:embed="rId1"/>
          <a:stretch/>
        </p:blipFill>
        <p:spPr>
          <a:xfrm>
            <a:off x="3596040" y="671400"/>
            <a:ext cx="2788560" cy="3718080"/>
          </a:xfrm>
          <a:prstGeom prst="rect">
            <a:avLst/>
          </a:prstGeom>
          <a:ln>
            <a:noFill/>
          </a:ln>
        </p:spPr>
      </p:pic>
      <p:sp>
        <p:nvSpPr>
          <p:cNvPr id="111" name="TextShape 9"/>
          <p:cNvSpPr txBox="1"/>
          <p:nvPr/>
        </p:nvSpPr>
        <p:spPr>
          <a:xfrm>
            <a:off x="1887840" y="596160"/>
            <a:ext cx="1554480" cy="34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r"/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834 X 1112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CustomShape 1"/>
          <p:cNvSpPr/>
          <p:nvPr/>
        </p:nvSpPr>
        <p:spPr>
          <a:xfrm>
            <a:off x="2448000" y="363960"/>
            <a:ext cx="5507280" cy="4573800"/>
          </a:xfrm>
          <a:prstGeom prst="roundRect">
            <a:avLst>
              <a:gd name="adj" fmla="val 926"/>
            </a:avLst>
          </a:prstGeom>
          <a:solidFill>
            <a:srgbClr val="ffffff"/>
          </a:solidFill>
          <a:ln w="381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13" name="Line 2"/>
          <p:cNvSpPr/>
          <p:nvPr/>
        </p:nvSpPr>
        <p:spPr>
          <a:xfrm>
            <a:off x="2447640" y="486360"/>
            <a:ext cx="5507640" cy="360"/>
          </a:xfrm>
          <a:prstGeom prst="line">
            <a:avLst/>
          </a:prstGeom>
          <a:ln w="2667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14" name="CustomShape 3"/>
          <p:cNvSpPr/>
          <p:nvPr/>
        </p:nvSpPr>
        <p:spPr>
          <a:xfrm>
            <a:off x="7702200" y="418680"/>
            <a:ext cx="135000" cy="135000"/>
          </a:xfrm>
          <a:prstGeom prst="ellipse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15" name="CustomShape 4"/>
          <p:cNvSpPr/>
          <p:nvPr/>
        </p:nvSpPr>
        <p:spPr>
          <a:xfrm>
            <a:off x="7476480" y="418680"/>
            <a:ext cx="135000" cy="135000"/>
          </a:xfrm>
          <a:prstGeom prst="ellipse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16" name="CustomShape 5"/>
          <p:cNvSpPr/>
          <p:nvPr/>
        </p:nvSpPr>
        <p:spPr>
          <a:xfrm>
            <a:off x="7250400" y="418680"/>
            <a:ext cx="135000" cy="135000"/>
          </a:xfrm>
          <a:prstGeom prst="ellipse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17" name="Line 6"/>
          <p:cNvSpPr/>
          <p:nvPr/>
        </p:nvSpPr>
        <p:spPr>
          <a:xfrm>
            <a:off x="2448360" y="397800"/>
            <a:ext cx="0" cy="4498920"/>
          </a:xfrm>
          <a:prstGeom prst="line">
            <a:avLst/>
          </a:prstGeom>
          <a:ln w="381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18" name="Picture 4" descr=""/>
          <p:cNvPicPr/>
          <p:nvPr/>
        </p:nvPicPr>
        <p:blipFill>
          <a:blip r:embed="rId1"/>
          <a:stretch/>
        </p:blipFill>
        <p:spPr>
          <a:xfrm>
            <a:off x="2466360" y="608040"/>
            <a:ext cx="5472000" cy="4313520"/>
          </a:xfrm>
          <a:prstGeom prst="rect">
            <a:avLst/>
          </a:prstGeom>
          <a:ln>
            <a:noFill/>
          </a:ln>
        </p:spPr>
      </p:pic>
      <p:sp>
        <p:nvSpPr>
          <p:cNvPr id="119" name="TextShape 7"/>
          <p:cNvSpPr txBox="1"/>
          <p:nvPr/>
        </p:nvSpPr>
        <p:spPr>
          <a:xfrm>
            <a:off x="731520" y="596160"/>
            <a:ext cx="1554480" cy="34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r"/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1157 X 912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ustomShape 1"/>
          <p:cNvSpPr/>
          <p:nvPr/>
        </p:nvSpPr>
        <p:spPr>
          <a:xfrm>
            <a:off x="2194560" y="457200"/>
            <a:ext cx="5577840" cy="4183200"/>
          </a:xfrm>
          <a:prstGeom prst="roundRect">
            <a:avLst>
              <a:gd name="adj" fmla="val 926"/>
            </a:avLst>
          </a:prstGeom>
          <a:solidFill>
            <a:srgbClr val="000000"/>
          </a:solidFill>
          <a:ln w="381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21" name="CustomShape 2"/>
          <p:cNvSpPr/>
          <p:nvPr/>
        </p:nvSpPr>
        <p:spPr>
          <a:xfrm>
            <a:off x="7555680" y="508680"/>
            <a:ext cx="115560" cy="115920"/>
          </a:xfrm>
          <a:prstGeom prst="ellipse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22" name="CustomShape 3"/>
          <p:cNvSpPr/>
          <p:nvPr/>
        </p:nvSpPr>
        <p:spPr>
          <a:xfrm>
            <a:off x="7361640" y="508680"/>
            <a:ext cx="115920" cy="115920"/>
          </a:xfrm>
          <a:prstGeom prst="ellipse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23" name="CustomShape 4"/>
          <p:cNvSpPr/>
          <p:nvPr/>
        </p:nvSpPr>
        <p:spPr>
          <a:xfrm>
            <a:off x="7168320" y="508680"/>
            <a:ext cx="115560" cy="115920"/>
          </a:xfrm>
          <a:prstGeom prst="ellipse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24" name="Line 5"/>
          <p:cNvSpPr/>
          <p:nvPr/>
        </p:nvSpPr>
        <p:spPr>
          <a:xfrm>
            <a:off x="2194560" y="492480"/>
            <a:ext cx="0" cy="4109400"/>
          </a:xfrm>
          <a:prstGeom prst="line">
            <a:avLst/>
          </a:prstGeom>
          <a:ln w="381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2020-01-24T14:01:15Z</dcterms:created>
  <dc:creator/>
  <dc:description/>
  <dc:language>en-US</dc:language>
  <cp:lastModifiedBy/>
  <cp:revision>1</cp:revision>
  <dc:subject/>
  <dc:title/>
</cp:coreProperties>
</file>