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gif" ContentType="image/gif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165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165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455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165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165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455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165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455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455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165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455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455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165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165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455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455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455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g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de-DE" sz="4400" spc="-1" strike="noStrike">
                <a:solidFill>
                  <a:srgbClr val="007c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165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de-D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de-DE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de-D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de-D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99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7AF928A-1C16-4C8F-AEF0-ED4BCFB296E8}" type="slidenum">
              <a:rPr b="0" lang="de-D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de-D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40000" y="244080"/>
            <a:ext cx="9035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2340000" y="1980000"/>
            <a:ext cx="7235640" cy="486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de-DE" sz="44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2210040"/>
            <a:ext cx="9071640" cy="418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de-DE" sz="3200" spc="-1" strike="noStrike">
              <a:solidFill>
                <a:srgbClr val="007c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2023-09-04T11:43:53Z</dcterms:created>
  <dc:creator/>
  <dc:description>Sun Microsystems</dc:description>
  <cp:keywords>bamboo pesentation background</cp:keywords>
  <dc:language>en-US</dc:language>
  <cp:lastModifiedBy/>
  <cp:revision>1</cp:revision>
  <dc:subject>Presentation backgound "Bamboo"</dc:subject>
  <dc:title>Bamboo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just for free</vt:lpwstr>
  </property>
</Properties>
</file>