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504000" y="30096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04000" y="437472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152680" y="437472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504000" y="437472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000" y="437472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437472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37472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638040" y="437472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571200" y="437472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504000" y="437472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ccc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i="1" lang="en-US" sz="44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Cliccate per modificare il formato del testo del titolo</a:t>
            </a:r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Cliccate per modificare il formato del testo della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Secondo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2" marL="129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Terzo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3" marL="1728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Quarto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4" marL="2160000" indent="-216000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Quinto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5" marL="2592000" indent="-216000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Sesto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6" marL="3024000" indent="-216000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Settimo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7" marL="3456000" indent="-216000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Ottavo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8" marL="3888000" indent="-216000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Nono livello struttura</a:t>
            </a:r>
            <a:endParaRPr b="0" lang="en-US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E26DB46-08C5-4B5C-9D43-73CF0C341BAF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-360" y="6479640"/>
            <a:ext cx="10080000" cy="108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</p:sp>
      <p:sp>
        <p:nvSpPr>
          <p:cNvPr id="6" name="Rectangle 7"/>
          <p:cNvSpPr/>
          <p:nvPr/>
        </p:nvSpPr>
        <p:spPr>
          <a:xfrm>
            <a:off x="-360" y="0"/>
            <a:ext cx="10080000" cy="18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</p:sp>
      <p:sp>
        <p:nvSpPr>
          <p:cNvPr id="7" name="CustomShape 8"/>
          <p:cNvSpPr/>
          <p:nvPr/>
        </p:nvSpPr>
        <p:spPr>
          <a:xfrm>
            <a:off x="7740000" y="539640"/>
            <a:ext cx="1620000" cy="2520000"/>
          </a:xfrm>
          <a:custGeom>
            <a:avLst/>
            <a:gdLst/>
            <a:ahLst/>
            <a:rect l="l" t="t" r="r" b="b"/>
            <a:pathLst>
              <a:path w="3447" h="4946">
                <a:moveTo>
                  <a:pt x="1944" y="2928"/>
                </a:moveTo>
                <a:cubicBezTo>
                  <a:pt x="1941" y="2982"/>
                  <a:pt x="1938" y="3036"/>
                  <a:pt x="1933" y="3090"/>
                </a:cubicBezTo>
                <a:cubicBezTo>
                  <a:pt x="1924" y="3131"/>
                  <a:pt x="1915" y="3172"/>
                  <a:pt x="1905" y="3214"/>
                </a:cubicBezTo>
                <a:cubicBezTo>
                  <a:pt x="1891" y="3246"/>
                  <a:pt x="1877" y="3278"/>
                  <a:pt x="1861" y="3312"/>
                </a:cubicBezTo>
                <a:cubicBezTo>
                  <a:pt x="1843" y="3340"/>
                  <a:pt x="1825" y="3368"/>
                  <a:pt x="1805" y="3398"/>
                </a:cubicBezTo>
                <a:cubicBezTo>
                  <a:pt x="1775" y="3437"/>
                  <a:pt x="1745" y="3476"/>
                  <a:pt x="1715" y="3517"/>
                </a:cubicBezTo>
                <a:cubicBezTo>
                  <a:pt x="1685" y="3548"/>
                  <a:pt x="1655" y="3579"/>
                  <a:pt x="1625" y="3612"/>
                </a:cubicBezTo>
                <a:cubicBezTo>
                  <a:pt x="1602" y="3646"/>
                  <a:pt x="1579" y="3680"/>
                  <a:pt x="1556" y="3716"/>
                </a:cubicBezTo>
                <a:cubicBezTo>
                  <a:pt x="1547" y="3766"/>
                  <a:pt x="1538" y="3816"/>
                  <a:pt x="1529" y="3868"/>
                </a:cubicBezTo>
                <a:cubicBezTo>
                  <a:pt x="1532" y="3914"/>
                  <a:pt x="1535" y="3960"/>
                  <a:pt x="1538" y="4008"/>
                </a:cubicBezTo>
                <a:cubicBezTo>
                  <a:pt x="1545" y="4052"/>
                  <a:pt x="1552" y="4096"/>
                  <a:pt x="1560" y="4141"/>
                </a:cubicBezTo>
                <a:cubicBezTo>
                  <a:pt x="1569" y="4183"/>
                  <a:pt x="1578" y="4225"/>
                  <a:pt x="1587" y="4268"/>
                </a:cubicBezTo>
                <a:cubicBezTo>
                  <a:pt x="1595" y="4309"/>
                  <a:pt x="1603" y="4350"/>
                  <a:pt x="1612" y="4393"/>
                </a:cubicBezTo>
                <a:cubicBezTo>
                  <a:pt x="1620" y="4412"/>
                  <a:pt x="1628" y="4431"/>
                  <a:pt x="1636" y="4451"/>
                </a:cubicBezTo>
                <a:cubicBezTo>
                  <a:pt x="1645" y="4475"/>
                  <a:pt x="1654" y="4499"/>
                  <a:pt x="1664" y="4524"/>
                </a:cubicBezTo>
                <a:cubicBezTo>
                  <a:pt x="1671" y="4545"/>
                  <a:pt x="1678" y="4566"/>
                  <a:pt x="1685" y="4587"/>
                </a:cubicBezTo>
                <a:cubicBezTo>
                  <a:pt x="1688" y="4596"/>
                  <a:pt x="1691" y="4605"/>
                  <a:pt x="1695" y="4614"/>
                </a:cubicBezTo>
                <a:cubicBezTo>
                  <a:pt x="1711" y="4604"/>
                  <a:pt x="1727" y="4594"/>
                  <a:pt x="1745" y="4582"/>
                </a:cubicBezTo>
                <a:cubicBezTo>
                  <a:pt x="1765" y="4577"/>
                  <a:pt x="1785" y="4572"/>
                  <a:pt x="1805" y="4565"/>
                </a:cubicBezTo>
                <a:cubicBezTo>
                  <a:pt x="1825" y="4563"/>
                  <a:pt x="1845" y="4561"/>
                  <a:pt x="1866" y="4559"/>
                </a:cubicBezTo>
                <a:cubicBezTo>
                  <a:pt x="1882" y="4559"/>
                  <a:pt x="1898" y="4559"/>
                  <a:pt x="1916" y="4559"/>
                </a:cubicBezTo>
                <a:cubicBezTo>
                  <a:pt x="1935" y="4560"/>
                  <a:pt x="1954" y="4561"/>
                  <a:pt x="1973" y="4563"/>
                </a:cubicBezTo>
                <a:cubicBezTo>
                  <a:pt x="1997" y="4566"/>
                  <a:pt x="2021" y="4569"/>
                  <a:pt x="2047" y="4573"/>
                </a:cubicBezTo>
                <a:cubicBezTo>
                  <a:pt x="2068" y="4576"/>
                  <a:pt x="2089" y="4579"/>
                  <a:pt x="2110" y="4582"/>
                </a:cubicBezTo>
                <a:cubicBezTo>
                  <a:pt x="2119" y="4583"/>
                  <a:pt x="2128" y="4584"/>
                  <a:pt x="2137" y="4587"/>
                </a:cubicBezTo>
                <a:cubicBezTo>
                  <a:pt x="2125" y="4570"/>
                  <a:pt x="2113" y="4553"/>
                  <a:pt x="2100" y="4536"/>
                </a:cubicBezTo>
                <a:cubicBezTo>
                  <a:pt x="2091" y="4515"/>
                  <a:pt x="2082" y="4494"/>
                  <a:pt x="2071" y="4472"/>
                </a:cubicBezTo>
                <a:cubicBezTo>
                  <a:pt x="2063" y="4449"/>
                  <a:pt x="2055" y="4426"/>
                  <a:pt x="2047" y="4403"/>
                </a:cubicBezTo>
                <a:cubicBezTo>
                  <a:pt x="2040" y="4382"/>
                  <a:pt x="2033" y="4361"/>
                  <a:pt x="2026" y="4338"/>
                </a:cubicBezTo>
                <a:cubicBezTo>
                  <a:pt x="2001" y="4275"/>
                  <a:pt x="1976" y="4212"/>
                  <a:pt x="1951" y="4149"/>
                </a:cubicBezTo>
                <a:cubicBezTo>
                  <a:pt x="1941" y="4103"/>
                  <a:pt x="1931" y="4057"/>
                  <a:pt x="1921" y="4009"/>
                </a:cubicBezTo>
                <a:cubicBezTo>
                  <a:pt x="1922" y="3975"/>
                  <a:pt x="1923" y="3941"/>
                  <a:pt x="1925" y="3905"/>
                </a:cubicBezTo>
                <a:cubicBezTo>
                  <a:pt x="1934" y="3879"/>
                  <a:pt x="1943" y="3853"/>
                  <a:pt x="1954" y="3825"/>
                </a:cubicBezTo>
                <a:cubicBezTo>
                  <a:pt x="1969" y="3803"/>
                  <a:pt x="1984" y="3781"/>
                  <a:pt x="1999" y="3757"/>
                </a:cubicBezTo>
                <a:cubicBezTo>
                  <a:pt x="2034" y="3705"/>
                  <a:pt x="2069" y="3653"/>
                  <a:pt x="2105" y="3599"/>
                </a:cubicBezTo>
                <a:cubicBezTo>
                  <a:pt x="2138" y="3549"/>
                  <a:pt x="2171" y="3499"/>
                  <a:pt x="2206" y="3449"/>
                </a:cubicBezTo>
                <a:cubicBezTo>
                  <a:pt x="2232" y="3398"/>
                  <a:pt x="2258" y="3347"/>
                  <a:pt x="2286" y="3294"/>
                </a:cubicBezTo>
                <a:cubicBezTo>
                  <a:pt x="2301" y="3237"/>
                  <a:pt x="2316" y="3180"/>
                  <a:pt x="2331" y="3122"/>
                </a:cubicBezTo>
                <a:cubicBezTo>
                  <a:pt x="2331" y="3100"/>
                  <a:pt x="2331" y="3078"/>
                  <a:pt x="2331" y="3054"/>
                </a:cubicBezTo>
                <a:cubicBezTo>
                  <a:pt x="2331" y="3029"/>
                  <a:pt x="2331" y="3004"/>
                  <a:pt x="2331" y="2979"/>
                </a:cubicBezTo>
                <a:cubicBezTo>
                  <a:pt x="2331" y="2953"/>
                  <a:pt x="2331" y="2927"/>
                  <a:pt x="2331" y="2899"/>
                </a:cubicBezTo>
                <a:cubicBezTo>
                  <a:pt x="2331" y="2872"/>
                  <a:pt x="2331" y="2845"/>
                  <a:pt x="2331" y="2817"/>
                </a:cubicBezTo>
                <a:cubicBezTo>
                  <a:pt x="2324" y="2811"/>
                  <a:pt x="2317" y="2805"/>
                  <a:pt x="2310" y="2797"/>
                </a:cubicBezTo>
                <a:cubicBezTo>
                  <a:pt x="2305" y="2791"/>
                  <a:pt x="2300" y="2785"/>
                  <a:pt x="2293" y="2779"/>
                </a:cubicBezTo>
                <a:cubicBezTo>
                  <a:pt x="2289" y="2775"/>
                  <a:pt x="2285" y="2771"/>
                  <a:pt x="2280" y="2766"/>
                </a:cubicBezTo>
                <a:cubicBezTo>
                  <a:pt x="2279" y="2765"/>
                  <a:pt x="2278" y="2764"/>
                  <a:pt x="2276" y="2762"/>
                </a:cubicBezTo>
                <a:cubicBezTo>
                  <a:pt x="2243" y="2770"/>
                  <a:pt x="2210" y="2778"/>
                  <a:pt x="2177" y="2788"/>
                </a:cubicBezTo>
                <a:cubicBezTo>
                  <a:pt x="2148" y="2800"/>
                  <a:pt x="2119" y="2812"/>
                  <a:pt x="2088" y="2824"/>
                </a:cubicBezTo>
                <a:cubicBezTo>
                  <a:pt x="2062" y="2839"/>
                  <a:pt x="2036" y="2854"/>
                  <a:pt x="2010" y="2870"/>
                </a:cubicBezTo>
                <a:cubicBezTo>
                  <a:pt x="1988" y="2889"/>
                  <a:pt x="1966" y="2908"/>
                  <a:pt x="1944" y="2928"/>
                </a:cubicBezTo>
                <a:close/>
                <a:moveTo>
                  <a:pt x="2635" y="2707"/>
                </a:moveTo>
                <a:cubicBezTo>
                  <a:pt x="2587" y="2712"/>
                  <a:pt x="2539" y="2717"/>
                  <a:pt x="2491" y="2722"/>
                </a:cubicBezTo>
                <a:cubicBezTo>
                  <a:pt x="2467" y="2724"/>
                  <a:pt x="2443" y="2726"/>
                  <a:pt x="2417" y="2730"/>
                </a:cubicBezTo>
                <a:cubicBezTo>
                  <a:pt x="2408" y="2731"/>
                  <a:pt x="2399" y="2732"/>
                  <a:pt x="2389" y="2733"/>
                </a:cubicBezTo>
                <a:cubicBezTo>
                  <a:pt x="2388" y="2733"/>
                  <a:pt x="2387" y="2733"/>
                  <a:pt x="2386" y="2734"/>
                </a:cubicBezTo>
                <a:cubicBezTo>
                  <a:pt x="2378" y="2734"/>
                  <a:pt x="2370" y="2734"/>
                  <a:pt x="2360" y="2734"/>
                </a:cubicBezTo>
                <a:cubicBezTo>
                  <a:pt x="2350" y="2734"/>
                  <a:pt x="2340" y="2734"/>
                  <a:pt x="2330" y="2734"/>
                </a:cubicBezTo>
                <a:cubicBezTo>
                  <a:pt x="2320" y="2734"/>
                  <a:pt x="2310" y="2734"/>
                  <a:pt x="2300" y="2734"/>
                </a:cubicBezTo>
                <a:cubicBezTo>
                  <a:pt x="2292" y="2734"/>
                  <a:pt x="2284" y="2734"/>
                  <a:pt x="2276" y="2734"/>
                </a:cubicBezTo>
                <a:cubicBezTo>
                  <a:pt x="2276" y="2735"/>
                  <a:pt x="2276" y="2736"/>
                  <a:pt x="2276" y="2738"/>
                </a:cubicBezTo>
                <a:cubicBezTo>
                  <a:pt x="2276" y="2741"/>
                  <a:pt x="2276" y="2744"/>
                  <a:pt x="2276" y="2748"/>
                </a:cubicBezTo>
                <a:cubicBezTo>
                  <a:pt x="2276" y="2751"/>
                  <a:pt x="2276" y="2754"/>
                  <a:pt x="2276" y="2757"/>
                </a:cubicBezTo>
                <a:cubicBezTo>
                  <a:pt x="2276" y="2758"/>
                  <a:pt x="2276" y="2759"/>
                  <a:pt x="2276" y="2762"/>
                </a:cubicBezTo>
                <a:cubicBezTo>
                  <a:pt x="2277" y="2763"/>
                  <a:pt x="2278" y="2764"/>
                  <a:pt x="2280" y="2766"/>
                </a:cubicBezTo>
                <a:cubicBezTo>
                  <a:pt x="2284" y="2770"/>
                  <a:pt x="2288" y="2774"/>
                  <a:pt x="2293" y="2779"/>
                </a:cubicBezTo>
                <a:cubicBezTo>
                  <a:pt x="2298" y="2785"/>
                  <a:pt x="2303" y="2791"/>
                  <a:pt x="2310" y="2797"/>
                </a:cubicBezTo>
                <a:cubicBezTo>
                  <a:pt x="2317" y="2803"/>
                  <a:pt x="2324" y="2809"/>
                  <a:pt x="2331" y="2817"/>
                </a:cubicBezTo>
                <a:cubicBezTo>
                  <a:pt x="2349" y="2840"/>
                  <a:pt x="2367" y="2863"/>
                  <a:pt x="2386" y="2888"/>
                </a:cubicBezTo>
                <a:cubicBezTo>
                  <a:pt x="2397" y="2918"/>
                  <a:pt x="2408" y="2948"/>
                  <a:pt x="2419" y="2979"/>
                </a:cubicBezTo>
                <a:cubicBezTo>
                  <a:pt x="2422" y="3019"/>
                  <a:pt x="2425" y="3059"/>
                  <a:pt x="2428" y="3099"/>
                </a:cubicBezTo>
                <a:cubicBezTo>
                  <a:pt x="2422" y="3153"/>
                  <a:pt x="2416" y="3207"/>
                  <a:pt x="2408" y="3263"/>
                </a:cubicBezTo>
                <a:cubicBezTo>
                  <a:pt x="2392" y="3335"/>
                  <a:pt x="2376" y="3407"/>
                  <a:pt x="2358" y="3481"/>
                </a:cubicBezTo>
                <a:cubicBezTo>
                  <a:pt x="2349" y="3515"/>
                  <a:pt x="2340" y="3549"/>
                  <a:pt x="2329" y="3584"/>
                </a:cubicBezTo>
                <a:cubicBezTo>
                  <a:pt x="2317" y="3618"/>
                  <a:pt x="2305" y="3652"/>
                  <a:pt x="2292" y="3688"/>
                </a:cubicBezTo>
                <a:cubicBezTo>
                  <a:pt x="2282" y="3722"/>
                  <a:pt x="2272" y="3756"/>
                  <a:pt x="2260" y="3791"/>
                </a:cubicBezTo>
                <a:cubicBezTo>
                  <a:pt x="2256" y="3826"/>
                  <a:pt x="2252" y="3861"/>
                  <a:pt x="2247" y="3896"/>
                </a:cubicBezTo>
                <a:cubicBezTo>
                  <a:pt x="2252" y="3967"/>
                  <a:pt x="2257" y="4038"/>
                  <a:pt x="2263" y="4110"/>
                </a:cubicBezTo>
                <a:cubicBezTo>
                  <a:pt x="2280" y="4172"/>
                  <a:pt x="2297" y="4234"/>
                  <a:pt x="2315" y="4297"/>
                </a:cubicBezTo>
                <a:cubicBezTo>
                  <a:pt x="2344" y="4355"/>
                  <a:pt x="2373" y="4413"/>
                  <a:pt x="2402" y="4472"/>
                </a:cubicBezTo>
                <a:cubicBezTo>
                  <a:pt x="2443" y="4530"/>
                  <a:pt x="2484" y="4588"/>
                  <a:pt x="2527" y="4647"/>
                </a:cubicBezTo>
                <a:cubicBezTo>
                  <a:pt x="2581" y="4709"/>
                  <a:pt x="2635" y="4771"/>
                  <a:pt x="2690" y="4835"/>
                </a:cubicBezTo>
                <a:cubicBezTo>
                  <a:pt x="2701" y="4840"/>
                  <a:pt x="2712" y="4845"/>
                  <a:pt x="2723" y="4852"/>
                </a:cubicBezTo>
                <a:cubicBezTo>
                  <a:pt x="2738" y="4864"/>
                  <a:pt x="2753" y="4876"/>
                  <a:pt x="2770" y="4890"/>
                </a:cubicBezTo>
                <a:cubicBezTo>
                  <a:pt x="2783" y="4902"/>
                  <a:pt x="2796" y="4914"/>
                  <a:pt x="2811" y="4928"/>
                </a:cubicBezTo>
                <a:cubicBezTo>
                  <a:pt x="2817" y="4934"/>
                  <a:pt x="2823" y="4940"/>
                  <a:pt x="2829" y="4946"/>
                </a:cubicBezTo>
                <a:cubicBezTo>
                  <a:pt x="2852" y="4925"/>
                  <a:pt x="2875" y="4904"/>
                  <a:pt x="2899" y="4881"/>
                </a:cubicBezTo>
                <a:cubicBezTo>
                  <a:pt x="2927" y="4869"/>
                  <a:pt x="2955" y="4857"/>
                  <a:pt x="2983" y="4845"/>
                </a:cubicBezTo>
                <a:cubicBezTo>
                  <a:pt x="3013" y="4839"/>
                  <a:pt x="3043" y="4833"/>
                  <a:pt x="3073" y="4825"/>
                </a:cubicBezTo>
                <a:cubicBezTo>
                  <a:pt x="3102" y="4820"/>
                  <a:pt x="3131" y="4815"/>
                  <a:pt x="3161" y="4808"/>
                </a:cubicBezTo>
                <a:cubicBezTo>
                  <a:pt x="3167" y="4808"/>
                  <a:pt x="3173" y="4808"/>
                  <a:pt x="3180" y="4808"/>
                </a:cubicBezTo>
                <a:cubicBezTo>
                  <a:pt x="3186" y="4809"/>
                  <a:pt x="3192" y="4810"/>
                  <a:pt x="3198" y="4811"/>
                </a:cubicBezTo>
                <a:cubicBezTo>
                  <a:pt x="3202" y="4813"/>
                  <a:pt x="3206" y="4815"/>
                  <a:pt x="3210" y="4819"/>
                </a:cubicBezTo>
                <a:cubicBezTo>
                  <a:pt x="3211" y="4824"/>
                  <a:pt x="3212" y="4829"/>
                  <a:pt x="3215" y="4835"/>
                </a:cubicBezTo>
                <a:cubicBezTo>
                  <a:pt x="3178" y="4809"/>
                  <a:pt x="3141" y="4783"/>
                  <a:pt x="3104" y="4757"/>
                </a:cubicBezTo>
                <a:cubicBezTo>
                  <a:pt x="3076" y="4734"/>
                  <a:pt x="3048" y="4711"/>
                  <a:pt x="3018" y="4686"/>
                </a:cubicBezTo>
                <a:cubicBezTo>
                  <a:pt x="2995" y="4665"/>
                  <a:pt x="2972" y="4644"/>
                  <a:pt x="2947" y="4621"/>
                </a:cubicBezTo>
                <a:cubicBezTo>
                  <a:pt x="2926" y="4601"/>
                  <a:pt x="2905" y="4581"/>
                  <a:pt x="2884" y="4559"/>
                </a:cubicBezTo>
                <a:cubicBezTo>
                  <a:pt x="2844" y="4512"/>
                  <a:pt x="2804" y="4465"/>
                  <a:pt x="2762" y="4416"/>
                </a:cubicBezTo>
                <a:cubicBezTo>
                  <a:pt x="2731" y="4370"/>
                  <a:pt x="2700" y="4324"/>
                  <a:pt x="2668" y="4277"/>
                </a:cubicBezTo>
                <a:cubicBezTo>
                  <a:pt x="2649" y="4226"/>
                  <a:pt x="2630" y="4175"/>
                  <a:pt x="2610" y="4122"/>
                </a:cubicBezTo>
                <a:cubicBezTo>
                  <a:pt x="2606" y="4060"/>
                  <a:pt x="2602" y="3998"/>
                  <a:pt x="2596" y="3936"/>
                </a:cubicBezTo>
                <a:cubicBezTo>
                  <a:pt x="2609" y="3858"/>
                  <a:pt x="2622" y="3780"/>
                  <a:pt x="2635" y="3702"/>
                </a:cubicBezTo>
                <a:cubicBezTo>
                  <a:pt x="2654" y="3628"/>
                  <a:pt x="2673" y="3554"/>
                  <a:pt x="2694" y="3480"/>
                </a:cubicBezTo>
                <a:cubicBezTo>
                  <a:pt x="2709" y="3423"/>
                  <a:pt x="2724" y="3366"/>
                  <a:pt x="2741" y="3307"/>
                </a:cubicBezTo>
                <a:cubicBezTo>
                  <a:pt x="2751" y="3262"/>
                  <a:pt x="2761" y="3217"/>
                  <a:pt x="2773" y="3170"/>
                </a:cubicBezTo>
                <a:cubicBezTo>
                  <a:pt x="2779" y="3132"/>
                  <a:pt x="2785" y="3094"/>
                  <a:pt x="2793" y="3056"/>
                </a:cubicBezTo>
                <a:cubicBezTo>
                  <a:pt x="2795" y="3023"/>
                  <a:pt x="2797" y="2990"/>
                  <a:pt x="2800" y="2955"/>
                </a:cubicBezTo>
                <a:cubicBezTo>
                  <a:pt x="2798" y="2929"/>
                  <a:pt x="2796" y="2903"/>
                  <a:pt x="2794" y="2877"/>
                </a:cubicBezTo>
                <a:cubicBezTo>
                  <a:pt x="2789" y="2855"/>
                  <a:pt x="2784" y="2833"/>
                  <a:pt x="2779" y="2810"/>
                </a:cubicBezTo>
                <a:cubicBezTo>
                  <a:pt x="2771" y="2791"/>
                  <a:pt x="2763" y="2772"/>
                  <a:pt x="2754" y="2753"/>
                </a:cubicBezTo>
                <a:cubicBezTo>
                  <a:pt x="2742" y="2738"/>
                  <a:pt x="2730" y="2723"/>
                  <a:pt x="2718" y="2707"/>
                </a:cubicBezTo>
                <a:cubicBezTo>
                  <a:pt x="2711" y="2707"/>
                  <a:pt x="2704" y="2707"/>
                  <a:pt x="2697" y="2707"/>
                </a:cubicBezTo>
                <a:cubicBezTo>
                  <a:pt x="2690" y="2707"/>
                  <a:pt x="2683" y="2707"/>
                  <a:pt x="2676" y="2707"/>
                </a:cubicBezTo>
                <a:cubicBezTo>
                  <a:pt x="2669" y="2707"/>
                  <a:pt x="2662" y="2707"/>
                  <a:pt x="2655" y="2707"/>
                </a:cubicBezTo>
                <a:cubicBezTo>
                  <a:pt x="2649" y="2707"/>
                  <a:pt x="2643" y="2707"/>
                  <a:pt x="2635" y="2707"/>
                </a:cubicBezTo>
                <a:close/>
                <a:moveTo>
                  <a:pt x="3298" y="1325"/>
                </a:moveTo>
                <a:cubicBezTo>
                  <a:pt x="3285" y="1318"/>
                  <a:pt x="3272" y="1311"/>
                  <a:pt x="3257" y="1304"/>
                </a:cubicBezTo>
                <a:cubicBezTo>
                  <a:pt x="3245" y="1298"/>
                  <a:pt x="3233" y="1292"/>
                  <a:pt x="3219" y="1286"/>
                </a:cubicBezTo>
                <a:cubicBezTo>
                  <a:pt x="3208" y="1282"/>
                  <a:pt x="3197" y="1278"/>
                  <a:pt x="3185" y="1273"/>
                </a:cubicBezTo>
                <a:cubicBezTo>
                  <a:pt x="3177" y="1272"/>
                  <a:pt x="3169" y="1271"/>
                  <a:pt x="3160" y="1269"/>
                </a:cubicBezTo>
                <a:cubicBezTo>
                  <a:pt x="3118" y="1251"/>
                  <a:pt x="3076" y="1233"/>
                  <a:pt x="3033" y="1215"/>
                </a:cubicBezTo>
                <a:cubicBezTo>
                  <a:pt x="2994" y="1187"/>
                  <a:pt x="2955" y="1159"/>
                  <a:pt x="2914" y="1131"/>
                </a:cubicBezTo>
                <a:cubicBezTo>
                  <a:pt x="2884" y="1089"/>
                  <a:pt x="2854" y="1047"/>
                  <a:pt x="2822" y="1005"/>
                </a:cubicBezTo>
                <a:cubicBezTo>
                  <a:pt x="2806" y="946"/>
                  <a:pt x="2790" y="887"/>
                  <a:pt x="2774" y="827"/>
                </a:cubicBezTo>
                <a:cubicBezTo>
                  <a:pt x="2774" y="774"/>
                  <a:pt x="2774" y="721"/>
                  <a:pt x="2774" y="667"/>
                </a:cubicBezTo>
                <a:cubicBezTo>
                  <a:pt x="2774" y="640"/>
                  <a:pt x="2774" y="613"/>
                  <a:pt x="2774" y="585"/>
                </a:cubicBezTo>
                <a:cubicBezTo>
                  <a:pt x="2774" y="575"/>
                  <a:pt x="2774" y="565"/>
                  <a:pt x="2774" y="555"/>
                </a:cubicBezTo>
                <a:cubicBezTo>
                  <a:pt x="2774" y="554"/>
                  <a:pt x="2774" y="553"/>
                  <a:pt x="2774" y="551"/>
                </a:cubicBezTo>
                <a:cubicBezTo>
                  <a:pt x="2755" y="487"/>
                  <a:pt x="2736" y="423"/>
                  <a:pt x="2717" y="358"/>
                </a:cubicBezTo>
                <a:cubicBezTo>
                  <a:pt x="2678" y="318"/>
                  <a:pt x="2639" y="278"/>
                  <a:pt x="2600" y="236"/>
                </a:cubicBezTo>
                <a:cubicBezTo>
                  <a:pt x="2544" y="218"/>
                  <a:pt x="2488" y="200"/>
                  <a:pt x="2431" y="181"/>
                </a:cubicBezTo>
                <a:cubicBezTo>
                  <a:pt x="2361" y="184"/>
                  <a:pt x="2291" y="187"/>
                  <a:pt x="2221" y="192"/>
                </a:cubicBezTo>
                <a:cubicBezTo>
                  <a:pt x="2173" y="202"/>
                  <a:pt x="2125" y="212"/>
                  <a:pt x="2076" y="223"/>
                </a:cubicBezTo>
                <a:cubicBezTo>
                  <a:pt x="2052" y="228"/>
                  <a:pt x="2028" y="233"/>
                  <a:pt x="2002" y="239"/>
                </a:cubicBezTo>
                <a:cubicBezTo>
                  <a:pt x="1993" y="241"/>
                  <a:pt x="1984" y="243"/>
                  <a:pt x="1974" y="245"/>
                </a:cubicBezTo>
                <a:cubicBezTo>
                  <a:pt x="1973" y="245"/>
                  <a:pt x="1972" y="245"/>
                  <a:pt x="1971" y="246"/>
                </a:cubicBezTo>
                <a:cubicBezTo>
                  <a:pt x="1937" y="249"/>
                  <a:pt x="1903" y="252"/>
                  <a:pt x="1868" y="255"/>
                </a:cubicBezTo>
                <a:cubicBezTo>
                  <a:pt x="1839" y="252"/>
                  <a:pt x="1810" y="249"/>
                  <a:pt x="1779" y="245"/>
                </a:cubicBezTo>
                <a:cubicBezTo>
                  <a:pt x="1747" y="234"/>
                  <a:pt x="1715" y="223"/>
                  <a:pt x="1683" y="212"/>
                </a:cubicBezTo>
                <a:cubicBezTo>
                  <a:pt x="1642" y="191"/>
                  <a:pt x="1601" y="170"/>
                  <a:pt x="1560" y="149"/>
                </a:cubicBezTo>
                <a:cubicBezTo>
                  <a:pt x="1504" y="117"/>
                  <a:pt x="1448" y="85"/>
                  <a:pt x="1391" y="53"/>
                </a:cubicBezTo>
                <a:cubicBezTo>
                  <a:pt x="1353" y="36"/>
                  <a:pt x="1315" y="19"/>
                  <a:pt x="1275" y="0"/>
                </a:cubicBezTo>
                <a:cubicBezTo>
                  <a:pt x="1233" y="2"/>
                  <a:pt x="1191" y="4"/>
                  <a:pt x="1149" y="8"/>
                </a:cubicBezTo>
                <a:cubicBezTo>
                  <a:pt x="1111" y="29"/>
                  <a:pt x="1073" y="50"/>
                  <a:pt x="1033" y="72"/>
                </a:cubicBezTo>
                <a:cubicBezTo>
                  <a:pt x="1005" y="112"/>
                  <a:pt x="977" y="152"/>
                  <a:pt x="949" y="192"/>
                </a:cubicBezTo>
                <a:cubicBezTo>
                  <a:pt x="921" y="257"/>
                  <a:pt x="893" y="322"/>
                  <a:pt x="863" y="387"/>
                </a:cubicBezTo>
                <a:cubicBezTo>
                  <a:pt x="840" y="431"/>
                  <a:pt x="817" y="475"/>
                  <a:pt x="793" y="521"/>
                </a:cubicBezTo>
                <a:cubicBezTo>
                  <a:pt x="769" y="551"/>
                  <a:pt x="745" y="581"/>
                  <a:pt x="721" y="613"/>
                </a:cubicBezTo>
                <a:cubicBezTo>
                  <a:pt x="691" y="635"/>
                  <a:pt x="661" y="657"/>
                  <a:pt x="631" y="681"/>
                </a:cubicBezTo>
                <a:cubicBezTo>
                  <a:pt x="590" y="702"/>
                  <a:pt x="549" y="723"/>
                  <a:pt x="506" y="745"/>
                </a:cubicBezTo>
                <a:cubicBezTo>
                  <a:pt x="464" y="766"/>
                  <a:pt x="422" y="787"/>
                  <a:pt x="378" y="808"/>
                </a:cubicBezTo>
                <a:cubicBezTo>
                  <a:pt x="356" y="819"/>
                  <a:pt x="334" y="830"/>
                  <a:pt x="312" y="841"/>
                </a:cubicBezTo>
                <a:cubicBezTo>
                  <a:pt x="304" y="845"/>
                  <a:pt x="296" y="849"/>
                  <a:pt x="288" y="853"/>
                </a:cubicBezTo>
                <a:cubicBezTo>
                  <a:pt x="287" y="853"/>
                  <a:pt x="286" y="853"/>
                  <a:pt x="285" y="855"/>
                </a:cubicBezTo>
                <a:cubicBezTo>
                  <a:pt x="244" y="891"/>
                  <a:pt x="203" y="927"/>
                  <a:pt x="161" y="964"/>
                </a:cubicBezTo>
                <a:cubicBezTo>
                  <a:pt x="137" y="1005"/>
                  <a:pt x="113" y="1046"/>
                  <a:pt x="88" y="1089"/>
                </a:cubicBezTo>
                <a:cubicBezTo>
                  <a:pt x="83" y="1137"/>
                  <a:pt x="78" y="1185"/>
                  <a:pt x="71" y="1235"/>
                </a:cubicBezTo>
                <a:cubicBezTo>
                  <a:pt x="87" y="1292"/>
                  <a:pt x="103" y="1349"/>
                  <a:pt x="120" y="1408"/>
                </a:cubicBezTo>
                <a:cubicBezTo>
                  <a:pt x="133" y="1456"/>
                  <a:pt x="146" y="1504"/>
                  <a:pt x="161" y="1554"/>
                </a:cubicBezTo>
                <a:cubicBezTo>
                  <a:pt x="162" y="1611"/>
                  <a:pt x="163" y="1668"/>
                  <a:pt x="164" y="1725"/>
                </a:cubicBezTo>
                <a:cubicBezTo>
                  <a:pt x="153" y="1782"/>
                  <a:pt x="142" y="1839"/>
                  <a:pt x="130" y="1897"/>
                </a:cubicBezTo>
                <a:cubicBezTo>
                  <a:pt x="108" y="1945"/>
                  <a:pt x="86" y="1993"/>
                  <a:pt x="64" y="2043"/>
                </a:cubicBezTo>
                <a:cubicBezTo>
                  <a:pt x="43" y="2092"/>
                  <a:pt x="22" y="2141"/>
                  <a:pt x="0" y="2191"/>
                </a:cubicBezTo>
                <a:cubicBezTo>
                  <a:pt x="2" y="2238"/>
                  <a:pt x="4" y="2285"/>
                  <a:pt x="8" y="2333"/>
                </a:cubicBezTo>
                <a:cubicBezTo>
                  <a:pt x="31" y="2373"/>
                  <a:pt x="54" y="2413"/>
                  <a:pt x="79" y="2455"/>
                </a:cubicBezTo>
                <a:cubicBezTo>
                  <a:pt x="120" y="2484"/>
                  <a:pt x="161" y="2513"/>
                  <a:pt x="202" y="2542"/>
                </a:cubicBezTo>
                <a:cubicBezTo>
                  <a:pt x="213" y="2543"/>
                  <a:pt x="224" y="2544"/>
                  <a:pt x="236" y="2546"/>
                </a:cubicBezTo>
                <a:cubicBezTo>
                  <a:pt x="254" y="2549"/>
                  <a:pt x="272" y="2552"/>
                  <a:pt x="292" y="2555"/>
                </a:cubicBezTo>
                <a:cubicBezTo>
                  <a:pt x="313" y="2558"/>
                  <a:pt x="334" y="2561"/>
                  <a:pt x="357" y="2564"/>
                </a:cubicBezTo>
                <a:cubicBezTo>
                  <a:pt x="379" y="2565"/>
                  <a:pt x="401" y="2566"/>
                  <a:pt x="423" y="2569"/>
                </a:cubicBezTo>
                <a:cubicBezTo>
                  <a:pt x="462" y="2573"/>
                  <a:pt x="501" y="2577"/>
                  <a:pt x="541" y="2581"/>
                </a:cubicBezTo>
                <a:cubicBezTo>
                  <a:pt x="588" y="2595"/>
                  <a:pt x="635" y="2609"/>
                  <a:pt x="682" y="2624"/>
                </a:cubicBezTo>
                <a:cubicBezTo>
                  <a:pt x="734" y="2652"/>
                  <a:pt x="786" y="2680"/>
                  <a:pt x="839" y="2709"/>
                </a:cubicBezTo>
                <a:cubicBezTo>
                  <a:pt x="894" y="2754"/>
                  <a:pt x="949" y="2799"/>
                  <a:pt x="1004" y="2846"/>
                </a:cubicBezTo>
                <a:cubicBezTo>
                  <a:pt x="1018" y="2865"/>
                  <a:pt x="1032" y="2884"/>
                  <a:pt x="1046" y="2904"/>
                </a:cubicBezTo>
                <a:cubicBezTo>
                  <a:pt x="1061" y="2924"/>
                  <a:pt x="1076" y="2944"/>
                  <a:pt x="1093" y="2966"/>
                </a:cubicBezTo>
                <a:cubicBezTo>
                  <a:pt x="1112" y="2991"/>
                  <a:pt x="1131" y="3016"/>
                  <a:pt x="1151" y="3043"/>
                </a:cubicBezTo>
                <a:cubicBezTo>
                  <a:pt x="1175" y="3078"/>
                  <a:pt x="1199" y="3113"/>
                  <a:pt x="1225" y="3149"/>
                </a:cubicBezTo>
                <a:cubicBezTo>
                  <a:pt x="1262" y="3173"/>
                  <a:pt x="1299" y="3197"/>
                  <a:pt x="1338" y="3222"/>
                </a:cubicBezTo>
                <a:cubicBezTo>
                  <a:pt x="1387" y="3227"/>
                  <a:pt x="1436" y="3232"/>
                  <a:pt x="1487" y="3239"/>
                </a:cubicBezTo>
                <a:cubicBezTo>
                  <a:pt x="1537" y="3227"/>
                  <a:pt x="1587" y="3215"/>
                  <a:pt x="1637" y="3203"/>
                </a:cubicBezTo>
                <a:cubicBezTo>
                  <a:pt x="1674" y="3176"/>
                  <a:pt x="1711" y="3149"/>
                  <a:pt x="1750" y="3122"/>
                </a:cubicBezTo>
                <a:cubicBezTo>
                  <a:pt x="1758" y="3114"/>
                  <a:pt x="1766" y="3106"/>
                  <a:pt x="1775" y="3096"/>
                </a:cubicBezTo>
                <a:cubicBezTo>
                  <a:pt x="1786" y="3085"/>
                  <a:pt x="1797" y="3074"/>
                  <a:pt x="1809" y="3063"/>
                </a:cubicBezTo>
                <a:cubicBezTo>
                  <a:pt x="1821" y="3050"/>
                  <a:pt x="1833" y="3037"/>
                  <a:pt x="1847" y="3024"/>
                </a:cubicBezTo>
                <a:cubicBezTo>
                  <a:pt x="1861" y="3011"/>
                  <a:pt x="1875" y="2998"/>
                  <a:pt x="1889" y="2984"/>
                </a:cubicBezTo>
                <a:cubicBezTo>
                  <a:pt x="1911" y="2965"/>
                  <a:pt x="1933" y="2946"/>
                  <a:pt x="1955" y="2926"/>
                </a:cubicBezTo>
                <a:cubicBezTo>
                  <a:pt x="1981" y="2911"/>
                  <a:pt x="2007" y="2896"/>
                  <a:pt x="2033" y="2880"/>
                </a:cubicBezTo>
                <a:cubicBezTo>
                  <a:pt x="2062" y="2868"/>
                  <a:pt x="2091" y="2856"/>
                  <a:pt x="2122" y="2844"/>
                </a:cubicBezTo>
                <a:cubicBezTo>
                  <a:pt x="2155" y="2836"/>
                  <a:pt x="2188" y="2828"/>
                  <a:pt x="2221" y="2818"/>
                </a:cubicBezTo>
                <a:cubicBezTo>
                  <a:pt x="2221" y="2817"/>
                  <a:pt x="2221" y="2816"/>
                  <a:pt x="2221" y="2813"/>
                </a:cubicBezTo>
                <a:cubicBezTo>
                  <a:pt x="2221" y="2810"/>
                  <a:pt x="2221" y="2807"/>
                  <a:pt x="2221" y="2804"/>
                </a:cubicBezTo>
                <a:cubicBezTo>
                  <a:pt x="2221" y="2801"/>
                  <a:pt x="2221" y="2798"/>
                  <a:pt x="2221" y="2794"/>
                </a:cubicBezTo>
                <a:cubicBezTo>
                  <a:pt x="2221" y="2793"/>
                  <a:pt x="2221" y="2792"/>
                  <a:pt x="2221" y="2790"/>
                </a:cubicBezTo>
                <a:cubicBezTo>
                  <a:pt x="2229" y="2790"/>
                  <a:pt x="2237" y="2790"/>
                  <a:pt x="2245" y="2790"/>
                </a:cubicBezTo>
                <a:cubicBezTo>
                  <a:pt x="2255" y="2790"/>
                  <a:pt x="2265" y="2790"/>
                  <a:pt x="2275" y="2790"/>
                </a:cubicBezTo>
                <a:cubicBezTo>
                  <a:pt x="2285" y="2790"/>
                  <a:pt x="2295" y="2790"/>
                  <a:pt x="2305" y="2790"/>
                </a:cubicBezTo>
                <a:cubicBezTo>
                  <a:pt x="2313" y="2790"/>
                  <a:pt x="2321" y="2790"/>
                  <a:pt x="2331" y="2790"/>
                </a:cubicBezTo>
                <a:cubicBezTo>
                  <a:pt x="2378" y="2785"/>
                  <a:pt x="2425" y="2780"/>
                  <a:pt x="2474" y="2774"/>
                </a:cubicBezTo>
                <a:cubicBezTo>
                  <a:pt x="2498" y="2772"/>
                  <a:pt x="2522" y="2770"/>
                  <a:pt x="2548" y="2766"/>
                </a:cubicBezTo>
                <a:cubicBezTo>
                  <a:pt x="2557" y="2765"/>
                  <a:pt x="2566" y="2764"/>
                  <a:pt x="2576" y="2763"/>
                </a:cubicBezTo>
                <a:cubicBezTo>
                  <a:pt x="2577" y="2763"/>
                  <a:pt x="2578" y="2763"/>
                  <a:pt x="2580" y="2763"/>
                </a:cubicBezTo>
                <a:cubicBezTo>
                  <a:pt x="2586" y="2763"/>
                  <a:pt x="2592" y="2763"/>
                  <a:pt x="2600" y="2763"/>
                </a:cubicBezTo>
                <a:cubicBezTo>
                  <a:pt x="2607" y="2763"/>
                  <a:pt x="2614" y="2763"/>
                  <a:pt x="2621" y="2763"/>
                </a:cubicBezTo>
                <a:cubicBezTo>
                  <a:pt x="2628" y="2763"/>
                  <a:pt x="2635" y="2763"/>
                  <a:pt x="2642" y="2763"/>
                </a:cubicBezTo>
                <a:cubicBezTo>
                  <a:pt x="2649" y="2763"/>
                  <a:pt x="2656" y="2763"/>
                  <a:pt x="2663" y="2763"/>
                </a:cubicBezTo>
                <a:cubicBezTo>
                  <a:pt x="2668" y="2763"/>
                  <a:pt x="2673" y="2763"/>
                  <a:pt x="2679" y="2763"/>
                </a:cubicBezTo>
                <a:cubicBezTo>
                  <a:pt x="2682" y="2763"/>
                  <a:pt x="2685" y="2763"/>
                  <a:pt x="2690" y="2763"/>
                </a:cubicBezTo>
                <a:cubicBezTo>
                  <a:pt x="2693" y="2763"/>
                  <a:pt x="2696" y="2763"/>
                  <a:pt x="2701" y="2763"/>
                </a:cubicBezTo>
                <a:cubicBezTo>
                  <a:pt x="2706" y="2763"/>
                  <a:pt x="2711" y="2763"/>
                  <a:pt x="2718" y="2763"/>
                </a:cubicBezTo>
                <a:cubicBezTo>
                  <a:pt x="2761" y="2738"/>
                  <a:pt x="2804" y="2713"/>
                  <a:pt x="2847" y="2686"/>
                </a:cubicBezTo>
                <a:cubicBezTo>
                  <a:pt x="2878" y="2654"/>
                  <a:pt x="2909" y="2622"/>
                  <a:pt x="2942" y="2590"/>
                </a:cubicBezTo>
                <a:cubicBezTo>
                  <a:pt x="2961" y="2554"/>
                  <a:pt x="2980" y="2518"/>
                  <a:pt x="3001" y="2482"/>
                </a:cubicBezTo>
                <a:cubicBezTo>
                  <a:pt x="3008" y="2447"/>
                  <a:pt x="3015" y="2412"/>
                  <a:pt x="3022" y="2375"/>
                </a:cubicBezTo>
                <a:cubicBezTo>
                  <a:pt x="3027" y="2310"/>
                  <a:pt x="3032" y="2245"/>
                  <a:pt x="3038" y="2180"/>
                </a:cubicBezTo>
                <a:cubicBezTo>
                  <a:pt x="3062" y="2134"/>
                  <a:pt x="3086" y="2088"/>
                  <a:pt x="3111" y="2040"/>
                </a:cubicBezTo>
                <a:cubicBezTo>
                  <a:pt x="3146" y="2006"/>
                  <a:pt x="3181" y="1972"/>
                  <a:pt x="3216" y="1936"/>
                </a:cubicBezTo>
                <a:cubicBezTo>
                  <a:pt x="3253" y="1908"/>
                  <a:pt x="3290" y="1880"/>
                  <a:pt x="3327" y="1850"/>
                </a:cubicBezTo>
                <a:cubicBezTo>
                  <a:pt x="3357" y="1809"/>
                  <a:pt x="3387" y="1768"/>
                  <a:pt x="3419" y="1725"/>
                </a:cubicBezTo>
                <a:cubicBezTo>
                  <a:pt x="3428" y="1676"/>
                  <a:pt x="3437" y="1627"/>
                  <a:pt x="3447" y="1577"/>
                </a:cubicBezTo>
                <a:cubicBezTo>
                  <a:pt x="3434" y="1530"/>
                  <a:pt x="3421" y="1483"/>
                  <a:pt x="3407" y="1434"/>
                </a:cubicBezTo>
                <a:cubicBezTo>
                  <a:pt x="3371" y="1398"/>
                  <a:pt x="3335" y="1362"/>
                  <a:pt x="3298" y="1325"/>
                </a:cubicBezTo>
                <a:close/>
                <a:moveTo>
                  <a:pt x="1788" y="2817"/>
                </a:moveTo>
                <a:cubicBezTo>
                  <a:pt x="1678" y="2823"/>
                  <a:pt x="1568" y="2829"/>
                  <a:pt x="1458" y="2837"/>
                </a:cubicBezTo>
                <a:cubicBezTo>
                  <a:pt x="1354" y="2814"/>
                  <a:pt x="1250" y="2791"/>
                  <a:pt x="1145" y="2767"/>
                </a:cubicBezTo>
                <a:cubicBezTo>
                  <a:pt x="1051" y="2718"/>
                  <a:pt x="957" y="2669"/>
                  <a:pt x="862" y="2619"/>
                </a:cubicBezTo>
                <a:cubicBezTo>
                  <a:pt x="783" y="2548"/>
                  <a:pt x="704" y="2477"/>
                  <a:pt x="625" y="2405"/>
                </a:cubicBezTo>
                <a:cubicBezTo>
                  <a:pt x="567" y="2315"/>
                  <a:pt x="509" y="2225"/>
                  <a:pt x="449" y="2134"/>
                </a:cubicBezTo>
                <a:cubicBezTo>
                  <a:pt x="417" y="2030"/>
                  <a:pt x="385" y="1926"/>
                  <a:pt x="351" y="1821"/>
                </a:cubicBezTo>
                <a:cubicBezTo>
                  <a:pt x="348" y="1708"/>
                  <a:pt x="345" y="1595"/>
                  <a:pt x="340" y="1482"/>
                </a:cubicBezTo>
                <a:cubicBezTo>
                  <a:pt x="364" y="1377"/>
                  <a:pt x="388" y="1272"/>
                  <a:pt x="413" y="1165"/>
                </a:cubicBezTo>
                <a:cubicBezTo>
                  <a:pt x="462" y="1072"/>
                  <a:pt x="511" y="979"/>
                  <a:pt x="561" y="884"/>
                </a:cubicBezTo>
                <a:cubicBezTo>
                  <a:pt x="632" y="807"/>
                  <a:pt x="703" y="730"/>
                  <a:pt x="776" y="651"/>
                </a:cubicBezTo>
                <a:cubicBezTo>
                  <a:pt x="867" y="594"/>
                  <a:pt x="958" y="537"/>
                  <a:pt x="1049" y="480"/>
                </a:cubicBezTo>
                <a:cubicBezTo>
                  <a:pt x="1157" y="448"/>
                  <a:pt x="1265" y="416"/>
                  <a:pt x="1373" y="383"/>
                </a:cubicBezTo>
                <a:cubicBezTo>
                  <a:pt x="1482" y="380"/>
                  <a:pt x="1591" y="377"/>
                  <a:pt x="1700" y="372"/>
                </a:cubicBezTo>
                <a:cubicBezTo>
                  <a:pt x="1803" y="396"/>
                  <a:pt x="1906" y="420"/>
                  <a:pt x="2010" y="444"/>
                </a:cubicBezTo>
                <a:cubicBezTo>
                  <a:pt x="2103" y="492"/>
                  <a:pt x="2196" y="540"/>
                  <a:pt x="2289" y="590"/>
                </a:cubicBezTo>
                <a:cubicBezTo>
                  <a:pt x="2367" y="660"/>
                  <a:pt x="2445" y="730"/>
                  <a:pt x="2524" y="801"/>
                </a:cubicBezTo>
                <a:cubicBezTo>
                  <a:pt x="2583" y="889"/>
                  <a:pt x="2642" y="977"/>
                  <a:pt x="2702" y="1067"/>
                </a:cubicBezTo>
                <a:cubicBezTo>
                  <a:pt x="2738" y="1171"/>
                  <a:pt x="2774" y="1275"/>
                  <a:pt x="2811" y="1379"/>
                </a:cubicBezTo>
                <a:cubicBezTo>
                  <a:pt x="2813" y="1492"/>
                  <a:pt x="2815" y="1605"/>
                  <a:pt x="2819" y="1718"/>
                </a:cubicBezTo>
                <a:cubicBezTo>
                  <a:pt x="2794" y="1823"/>
                  <a:pt x="2769" y="1928"/>
                  <a:pt x="2742" y="2034"/>
                </a:cubicBezTo>
                <a:cubicBezTo>
                  <a:pt x="2692" y="2127"/>
                  <a:pt x="2642" y="2220"/>
                  <a:pt x="2590" y="2315"/>
                </a:cubicBezTo>
                <a:cubicBezTo>
                  <a:pt x="2518" y="2392"/>
                  <a:pt x="2446" y="2469"/>
                  <a:pt x="2373" y="2548"/>
                </a:cubicBezTo>
                <a:cubicBezTo>
                  <a:pt x="2283" y="2605"/>
                  <a:pt x="2193" y="2662"/>
                  <a:pt x="2102" y="2719"/>
                </a:cubicBezTo>
                <a:cubicBezTo>
                  <a:pt x="1998" y="2751"/>
                  <a:pt x="1894" y="2783"/>
                  <a:pt x="1788" y="2817"/>
                </a:cubicBezTo>
                <a:close/>
              </a:path>
            </a:pathLst>
          </a:custGeom>
          <a:solidFill>
            <a:srgbClr val="cccccc"/>
          </a:solidFill>
          <a:ln>
            <a:solidFill>
              <a:srgbClr val="b3b3b3"/>
            </a:solidFill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2195640"/>
            <a:ext cx="9071640" cy="72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i="1" lang="en-US" sz="44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Basic Presentation 3</a:t>
            </a:r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504000" y="2915640"/>
            <a:ext cx="9071640" cy="413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For OpenOffice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en-US" sz="44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A simple title</a:t>
            </a:r>
            <a:endParaRPr b="0" i="1" lang="en-US" sz="4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2023-09-04T14:46:34Z</dcterms:created>
  <dc:creator/>
  <dc:description>m13o</dc:description>
  <cp:keywords>english gray basic</cp:keywords>
  <dc:language>en-US</dc:language>
  <cp:lastModifiedBy/>
  <cp:revision>1</cp:revision>
  <dc:subject>Gray color presentation</dc:subject>
  <dc:title>Basic 3 (basic gray template for OpenOffice)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CC-BY 4.0 https://creativecommons.org/licenses/by/4.0/deed.it</vt:lpwstr>
  </property>
</Properties>
</file>