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2.png" ContentType="image/png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2A0740F-5D4E-4F7A-AADE-E540B3711769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Charter"/>
              </a:rPr>
              <a:t>Title Page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814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Charter"/>
              </a:rPr>
              <a:t>Description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Charter"/>
              </a:rPr>
              <a:t>Slide Title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151960" y="1769040"/>
            <a:ext cx="442656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Charter"/>
              </a:rPr>
              <a:t>Point 1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Charter"/>
              </a:rPr>
              <a:t>Point 2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504000" y="1769040"/>
            <a:ext cx="4426560" cy="498924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2023-09-03T21:55:21Z</dcterms:created>
  <dc:creator/>
  <dc:description>This theme is made to be similar to that on the Dartmouth.edu website, but is designed to be useful to everyone.</dc:description>
  <cp:keywords>Green Yellow Background Big Green Dartmouth</cp:keywords>
  <dc:language>en-US</dc:language>
  <cp:lastModifiedBy/>
  <cp:revision>1</cp:revision>
  <dc:subject>Big Green (Dartmouth) Themed Background</dc:subject>
  <dc:title>Big Green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 </vt:lpwstr>
  </property>
</Properties>
</file>