
<file path=[Content_Types].xml><?xml version="1.0" encoding="utf-8"?>
<Types xmlns="http://schemas.openxmlformats.org/package/2006/content-types">
  <Override PartName="/_rels/.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_rels/presentation.xml.rels" ContentType="application/vnd.openxmlformats-package.relationships+xml"/>
  <Override PartName="/ppt/media/image1.png" ContentType="image/pn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body"/>
          </p:nvPr>
        </p:nvSpPr>
        <p:spPr>
          <a:xfrm>
            <a:off x="756000" y="5078520"/>
            <a:ext cx="6047640" cy="4811040"/>
          </a:xfrm>
          <a:prstGeom prst="rect">
            <a:avLst/>
          </a:prstGeom>
        </p:spPr>
        <p:txBody>
          <a:bodyPr lIns="0" rIns="0" tIns="0" bIns="0"/>
          <a:p>
            <a:r>
              <a:rPr b="0" lang="en-ID" sz="2000" spc="-1" strike="noStrike">
                <a:solidFill>
                  <a:srgbClr val="000000"/>
                </a:solidFill>
                <a:uFill>
                  <a:solidFill>
                    <a:srgbClr val="ffffff"/>
                  </a:solidFill>
                </a:uFill>
                <a:latin typeface="Arial"/>
              </a:rPr>
              <a:t>Click to edit the notes format</a:t>
            </a:r>
            <a:endParaRPr b="0" lang="en-ID" sz="2000" spc="-1" strike="noStrike">
              <a:solidFill>
                <a:srgbClr val="000000"/>
              </a:solidFill>
              <a:uFill>
                <a:solidFill>
                  <a:srgbClr val="ffffff"/>
                </a:solidFill>
              </a:uFill>
              <a:latin typeface="Arial"/>
            </a:endParaRPr>
          </a:p>
        </p:txBody>
      </p:sp>
      <p:sp>
        <p:nvSpPr>
          <p:cNvPr id="42" name="PlaceHolder 2"/>
          <p:cNvSpPr>
            <a:spLocks noGrp="1"/>
          </p:cNvSpPr>
          <p:nvPr>
            <p:ph type="hdr"/>
          </p:nvPr>
        </p:nvSpPr>
        <p:spPr>
          <a:xfrm>
            <a:off x="0" y="0"/>
            <a:ext cx="3280680" cy="534240"/>
          </a:xfrm>
          <a:prstGeom prst="rect">
            <a:avLst/>
          </a:prstGeom>
        </p:spPr>
        <p:txBody>
          <a:bodyPr lIns="0" rIns="0" tIns="0" bIns="0"/>
          <a:p>
            <a:r>
              <a:rPr b="0" lang="en-ID" sz="1400" spc="-1" strike="noStrike">
                <a:solidFill>
                  <a:srgbClr val="000000"/>
                </a:solidFill>
                <a:uFill>
                  <a:solidFill>
                    <a:srgbClr val="ffffff"/>
                  </a:solidFill>
                </a:uFill>
                <a:latin typeface="Times New Roman"/>
              </a:rPr>
              <a:t>&lt;header&gt;</a:t>
            </a:r>
            <a:endParaRPr b="0" lang="en-ID" sz="1400" spc="-1" strike="noStrike">
              <a:solidFill>
                <a:srgbClr val="000000"/>
              </a:solidFill>
              <a:uFill>
                <a:solidFill>
                  <a:srgbClr val="ffffff"/>
                </a:solidFill>
              </a:uFill>
              <a:latin typeface="Times New Roman"/>
            </a:endParaRPr>
          </a:p>
        </p:txBody>
      </p:sp>
      <p:sp>
        <p:nvSpPr>
          <p:cNvPr id="43" name="PlaceHolder 3"/>
          <p:cNvSpPr>
            <a:spLocks noGrp="1"/>
          </p:cNvSpPr>
          <p:nvPr>
            <p:ph type="dt"/>
          </p:nvPr>
        </p:nvSpPr>
        <p:spPr>
          <a:xfrm>
            <a:off x="4278960" y="0"/>
            <a:ext cx="3280680" cy="534240"/>
          </a:xfrm>
          <a:prstGeom prst="rect">
            <a:avLst/>
          </a:prstGeom>
        </p:spPr>
        <p:txBody>
          <a:bodyPr lIns="0" rIns="0" tIns="0" bIns="0"/>
          <a:p>
            <a:pPr algn="r"/>
            <a:r>
              <a:rPr b="0" lang="en-ID" sz="1400" spc="-1" strike="noStrike">
                <a:solidFill>
                  <a:srgbClr val="000000"/>
                </a:solidFill>
                <a:uFill>
                  <a:solidFill>
                    <a:srgbClr val="ffffff"/>
                  </a:solidFill>
                </a:uFill>
                <a:latin typeface="Times New Roman"/>
              </a:rPr>
              <a:t>&lt;date/time&gt;</a:t>
            </a:r>
            <a:endParaRPr b="0" lang="en-ID" sz="1400" spc="-1" strike="noStrike">
              <a:solidFill>
                <a:srgbClr val="000000"/>
              </a:solidFill>
              <a:uFill>
                <a:solidFill>
                  <a:srgbClr val="ffffff"/>
                </a:solidFill>
              </a:uFill>
              <a:latin typeface="Times New Roman"/>
            </a:endParaRPr>
          </a:p>
        </p:txBody>
      </p:sp>
      <p:sp>
        <p:nvSpPr>
          <p:cNvPr id="44" name="PlaceHolder 4"/>
          <p:cNvSpPr>
            <a:spLocks noGrp="1"/>
          </p:cNvSpPr>
          <p:nvPr>
            <p:ph type="ftr"/>
          </p:nvPr>
        </p:nvSpPr>
        <p:spPr>
          <a:xfrm>
            <a:off x="0" y="10157400"/>
            <a:ext cx="3280680" cy="534240"/>
          </a:xfrm>
          <a:prstGeom prst="rect">
            <a:avLst/>
          </a:prstGeom>
        </p:spPr>
        <p:txBody>
          <a:bodyPr lIns="0" rIns="0" tIns="0" bIns="0" anchor="b"/>
          <a:p>
            <a:r>
              <a:rPr b="0" lang="en-ID" sz="1400" spc="-1" strike="noStrike">
                <a:solidFill>
                  <a:srgbClr val="000000"/>
                </a:solidFill>
                <a:uFill>
                  <a:solidFill>
                    <a:srgbClr val="ffffff"/>
                  </a:solidFill>
                </a:uFill>
                <a:latin typeface="Times New Roman"/>
              </a:rPr>
              <a:t>&lt;footer&gt;</a:t>
            </a:r>
            <a:endParaRPr b="0" lang="en-ID" sz="1400" spc="-1" strike="noStrike">
              <a:solidFill>
                <a:srgbClr val="000000"/>
              </a:solidFill>
              <a:uFill>
                <a:solidFill>
                  <a:srgbClr val="ffffff"/>
                </a:solidFill>
              </a:uFill>
              <a:latin typeface="Times New Roman"/>
            </a:endParaRPr>
          </a:p>
        </p:txBody>
      </p:sp>
      <p:sp>
        <p:nvSpPr>
          <p:cNvPr id="45" name="PlaceHolder 5"/>
          <p:cNvSpPr>
            <a:spLocks noGrp="1"/>
          </p:cNvSpPr>
          <p:nvPr>
            <p:ph type="sldNum"/>
          </p:nvPr>
        </p:nvSpPr>
        <p:spPr>
          <a:xfrm>
            <a:off x="4278960" y="10157400"/>
            <a:ext cx="3280680" cy="534240"/>
          </a:xfrm>
          <a:prstGeom prst="rect">
            <a:avLst/>
          </a:prstGeom>
        </p:spPr>
        <p:txBody>
          <a:bodyPr lIns="0" rIns="0" tIns="0" bIns="0" anchor="b"/>
          <a:p>
            <a:pPr algn="r"/>
            <a:fld id="{5A5EF15D-1A64-43DC-9462-F2FE8B038112}" type="slidenum">
              <a:rPr b="0" lang="en-ID" sz="1400" spc="-1" strike="noStrike">
                <a:solidFill>
                  <a:srgbClr val="000000"/>
                </a:solidFill>
                <a:uFill>
                  <a:solidFill>
                    <a:srgbClr val="ffffff"/>
                  </a:solidFill>
                </a:uFill>
                <a:latin typeface="Times New Roman"/>
              </a:rPr>
              <a:t>&lt;number&gt;</a:t>
            </a:fld>
            <a:endParaRPr b="0" lang="en-ID"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PlaceHolder 1"/>
          <p:cNvSpPr>
            <a:spLocks noGrp="1"/>
          </p:cNvSpPr>
          <p:nvPr>
            <p:ph type="body"/>
          </p:nvPr>
        </p:nvSpPr>
        <p:spPr>
          <a:xfrm>
            <a:off x="0" y="0"/>
            <a:ext cx="360" cy="360"/>
          </a:xfrm>
          <a:prstGeom prst="rect">
            <a:avLst/>
          </a:prstGeom>
        </p:spPr>
        <p:txBody>
          <a:bodyPr lIns="90000" rIns="90000" tIns="45000" bIns="45000"/>
          <a:p>
            <a:endParaRPr b="0" lang="en-ID" sz="2000" spc="-1" strike="noStrike">
              <a:solidFill>
                <a:srgbClr val="000000"/>
              </a:solidFill>
              <a:uFill>
                <a:solidFill>
                  <a:srgbClr val="ffffff"/>
                </a:solidFill>
              </a:uFill>
              <a:latin typeface="Arial"/>
            </a:endParaRPr>
          </a:p>
        </p:txBody>
      </p:sp>
      <p:sp>
        <p:nvSpPr>
          <p:cNvPr id="51" name="TextShape 2"/>
          <p:cNvSpPr txBox="1"/>
          <p:nvPr/>
        </p:nvSpPr>
        <p:spPr>
          <a:xfrm>
            <a:off x="0" y="0"/>
            <a:ext cx="360" cy="360"/>
          </a:xfrm>
          <a:prstGeom prst="rect">
            <a:avLst/>
          </a:prstGeom>
          <a:noFill/>
          <a:ln>
            <a:noFill/>
          </a:ln>
        </p:spPr>
        <p:txBody>
          <a:bodyPr lIns="90000" rIns="90000" tIns="45000" bIns="45000"/>
          <a:p>
            <a:fld id="{4CB89295-68E6-45FD-9F57-6F07650C668B}" type="slidenum">
              <a:rPr b="0" lang="en-ID" sz="1800" spc="-1" strike="noStrike">
                <a:solidFill>
                  <a:srgbClr val="000000"/>
                </a:solidFill>
                <a:uFill>
                  <a:solidFill>
                    <a:srgbClr val="ffffff"/>
                  </a:solidFill>
                </a:uFill>
                <a:latin typeface="+mn-lt"/>
                <a:ea typeface="+mn-ea"/>
              </a:rPr>
              <a:t>&lt;number&gt;</a:t>
            </a:fld>
            <a:endParaRPr b="0" lang="en-ID" sz="18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ID"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11"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85800" y="2130480"/>
            <a:ext cx="7772040" cy="6813000"/>
          </a:xfrm>
          <a:prstGeom prst="rect">
            <a:avLst/>
          </a:prstGeom>
        </p:spPr>
        <p:txBody>
          <a:bodyPr lIns="0" rIns="0" tIns="0" bIns="0" anchor="ctr"/>
          <a:p>
            <a:pPr algn="ctr"/>
            <a:endParaRPr b="0" lang="en-ID"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5"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16"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17"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9"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0"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1"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3"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4"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5"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7"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28"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0"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1"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2"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3"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5"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6"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7"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8"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39"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
        <p:nvSpPr>
          <p:cNvPr id="40"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lIns="90000" rIns="90000" tIns="45000" bIns="45000"/>
          <a:p>
            <a:pPr algn="ctr"/>
            <a:r>
              <a:rPr b="0" lang="en-US" sz="4400" spc="-1" strike="noStrike">
                <a:solidFill>
                  <a:srgbClr val="000000"/>
                </a:solidFill>
                <a:uFill>
                  <a:solidFill>
                    <a:srgbClr val="ffffff"/>
                  </a:solidFill>
                </a:uFill>
                <a:latin typeface="Calibri"/>
              </a:rPr>
              <a:t>Click to edit the title text formatClick to edit Master title style</a:t>
            </a:r>
            <a:endParaRPr b="0" lang="en-US" sz="4400" spc="-1" strike="noStrike">
              <a:solidFill>
                <a:srgbClr val="000000"/>
              </a:solidFill>
              <a:uFill>
                <a:solidFill>
                  <a:srgbClr val="ffffff"/>
                </a:solidFill>
              </a:uFill>
              <a:latin typeface="Calibri"/>
            </a:endParaRPr>
          </a:p>
        </p:txBody>
      </p:sp>
      <p:sp>
        <p:nvSpPr>
          <p:cNvPr id="1" name="PlaceHolder 2"/>
          <p:cNvSpPr>
            <a:spLocks noGrp="1"/>
          </p:cNvSpPr>
          <p:nvPr>
            <p:ph type="dt"/>
          </p:nvPr>
        </p:nvSpPr>
        <p:spPr>
          <a:xfrm>
            <a:off x="457200" y="6356520"/>
            <a:ext cx="2133360" cy="364680"/>
          </a:xfrm>
          <a:prstGeom prst="rect">
            <a:avLst/>
          </a:prstGeom>
        </p:spPr>
        <p:txBody>
          <a:bodyPr lIns="90000" rIns="90000" tIns="45000" bIns="45000"/>
          <a:p>
            <a:fld id="{73361BAA-6079-4D44-90A7-DCC8EB40FA64}" type="datetime">
              <a:rPr b="0" lang="en-ID" sz="1800" spc="-1" strike="noStrike">
                <a:solidFill>
                  <a:srgbClr val="000000"/>
                </a:solidFill>
                <a:uFill>
                  <a:solidFill>
                    <a:srgbClr val="ffffff"/>
                  </a:solidFill>
                </a:uFill>
                <a:latin typeface="Calibri"/>
              </a:rPr>
              <a:t>1/29/19</a:t>
            </a:fld>
            <a:endParaRPr b="0" lang="en-ID" sz="1800" spc="-1" strike="noStrike">
              <a:solidFill>
                <a:srgbClr val="000000"/>
              </a:solidFill>
              <a:uFill>
                <a:solidFill>
                  <a:srgbClr val="ffffff"/>
                </a:solidFill>
              </a:uFill>
              <a:latin typeface="Times New Roman"/>
            </a:endParaRPr>
          </a:p>
        </p:txBody>
      </p:sp>
      <p:sp>
        <p:nvSpPr>
          <p:cNvPr id="2" name="PlaceHolder 3"/>
          <p:cNvSpPr>
            <a:spLocks noGrp="1"/>
          </p:cNvSpPr>
          <p:nvPr>
            <p:ph type="ftr"/>
          </p:nvPr>
        </p:nvSpPr>
        <p:spPr>
          <a:xfrm>
            <a:off x="3124080" y="6356520"/>
            <a:ext cx="2895120" cy="364680"/>
          </a:xfrm>
          <a:prstGeom prst="rect">
            <a:avLst/>
          </a:prstGeom>
        </p:spPr>
        <p:txBody>
          <a:bodyPr lIns="90000" rIns="90000" tIns="45000" bIns="45000"/>
          <a:p>
            <a:endParaRPr b="0" lang="en-ID" sz="2400" spc="-1" strike="noStrike">
              <a:solidFill>
                <a:srgbClr val="000000"/>
              </a:solidFill>
              <a:uFill>
                <a:solidFill>
                  <a:srgbClr val="ffffff"/>
                </a:solidFill>
              </a:uFill>
              <a:latin typeface="Times New Roman"/>
            </a:endParaRPr>
          </a:p>
        </p:txBody>
      </p:sp>
      <p:sp>
        <p:nvSpPr>
          <p:cNvPr id="3" name="PlaceHolder 4"/>
          <p:cNvSpPr>
            <a:spLocks noGrp="1"/>
          </p:cNvSpPr>
          <p:nvPr>
            <p:ph type="sldNum"/>
          </p:nvPr>
        </p:nvSpPr>
        <p:spPr>
          <a:xfrm>
            <a:off x="6553080" y="6356520"/>
            <a:ext cx="2133360" cy="364680"/>
          </a:xfrm>
          <a:prstGeom prst="rect">
            <a:avLst/>
          </a:prstGeom>
        </p:spPr>
        <p:txBody>
          <a:bodyPr lIns="90000" rIns="90000" tIns="45000" bIns="45000"/>
          <a:p>
            <a:fld id="{C7A061E3-6FFC-4C23-89CF-98FA9A0F9384}" type="slidenum">
              <a:rPr b="0" lang="en-ID" sz="1800" spc="-1" strike="noStrike">
                <a:solidFill>
                  <a:srgbClr val="000000"/>
                </a:solidFill>
                <a:uFill>
                  <a:solidFill>
                    <a:srgbClr val="ffffff"/>
                  </a:solidFill>
                </a:uFill>
                <a:latin typeface="Calibri"/>
              </a:rPr>
              <a:t>&lt;number&gt;</a:t>
            </a:fld>
            <a:endParaRPr b="0" lang="en-ID" sz="1800" spc="-1" strike="noStrike">
              <a:solidFill>
                <a:srgbClr val="000000"/>
              </a:solidFill>
              <a:uFill>
                <a:solidFill>
                  <a:srgbClr val="ffffff"/>
                </a:solidFill>
              </a:uFill>
              <a:latin typeface="Times New Roman"/>
            </a:endParaRPr>
          </a:p>
        </p:txBody>
      </p:sp>
      <p:sp>
        <p:nvSpPr>
          <p:cNvPr id="4" name="PlaceHolder 5"/>
          <p:cNvSpPr>
            <a:spLocks noGrp="1"/>
          </p:cNvSpPr>
          <p:nvPr>
            <p:ph type="body"/>
          </p:nvPr>
        </p:nvSpPr>
        <p:spPr>
          <a:xfrm>
            <a:off x="457200" y="1604520"/>
            <a:ext cx="8229240" cy="397764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Calibri"/>
              </a:rPr>
              <a:t>Click to edit the outline text format</a:t>
            </a:r>
            <a:endParaRPr b="0" lang="en-US" sz="3200" spc="-1" strike="noStrike">
              <a:solidFill>
                <a:srgbClr val="000000"/>
              </a:solidFill>
              <a:uFill>
                <a:solidFill>
                  <a:srgbClr val="ffffff"/>
                </a:solidFill>
              </a:uFill>
              <a:latin typeface="Calibri"/>
            </a:endParaRPr>
          </a:p>
          <a:p>
            <a:pPr lvl="1" marL="864000" indent="-324000">
              <a:spcAft>
                <a:spcPts val="1134"/>
              </a:spcAft>
              <a:buClr>
                <a:srgbClr val="000000"/>
              </a:buClr>
              <a:buSzPct val="75000"/>
              <a:buFont typeface="Symbol" charset="2"/>
              <a:buChar char=""/>
            </a:pPr>
            <a:r>
              <a:rPr b="0" lang="en-US" sz="2400" spc="-1" strike="noStrike">
                <a:solidFill>
                  <a:srgbClr val="000000"/>
                </a:solidFill>
                <a:uFill>
                  <a:solidFill>
                    <a:srgbClr val="ffffff"/>
                  </a:solidFill>
                </a:uFill>
                <a:latin typeface="Calibri"/>
              </a:rPr>
              <a:t>Second Outline Level</a:t>
            </a:r>
            <a:endParaRPr b="0" lang="en-US" sz="2400" spc="-1" strike="noStrike">
              <a:solidFill>
                <a:srgbClr val="000000"/>
              </a:solidFill>
              <a:uFill>
                <a:solidFill>
                  <a:srgbClr val="ffffff"/>
                </a:solidFill>
              </a:uFill>
              <a:latin typeface="Calibri"/>
            </a:endParaRPr>
          </a:p>
          <a:p>
            <a:pPr lvl="2" marL="1296000" indent="-288000">
              <a:spcAft>
                <a:spcPts val="850"/>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Third Outline Level</a:t>
            </a:r>
            <a:endParaRPr b="0" lang="en-US" sz="2000" spc="-1" strike="noStrike">
              <a:solidFill>
                <a:srgbClr val="000000"/>
              </a:solidFill>
              <a:uFill>
                <a:solidFill>
                  <a:srgbClr val="ffffff"/>
                </a:solidFill>
              </a:uFill>
              <a:latin typeface="Calibri"/>
            </a:endParaRPr>
          </a:p>
          <a:p>
            <a:pPr lvl="3" marL="1728000" indent="-216000">
              <a:spcAft>
                <a:spcPts val="567"/>
              </a:spcAft>
              <a:buClr>
                <a:srgbClr val="000000"/>
              </a:buClr>
              <a:buSzPct val="75000"/>
              <a:buFont typeface="Symbol" charset="2"/>
              <a:buChar char=""/>
            </a:pPr>
            <a:r>
              <a:rPr b="0" lang="en-US" sz="2000" spc="-1" strike="noStrike">
                <a:solidFill>
                  <a:srgbClr val="000000"/>
                </a:solidFill>
                <a:uFill>
                  <a:solidFill>
                    <a:srgbClr val="ffffff"/>
                  </a:solidFill>
                </a:uFill>
                <a:latin typeface="Calibri"/>
              </a:rPr>
              <a:t>Fourth Outline Level</a:t>
            </a:r>
            <a:endParaRPr b="0" lang="en-US" sz="2000" spc="-1" strike="noStrike">
              <a:solidFill>
                <a:srgbClr val="000000"/>
              </a:solidFill>
              <a:uFill>
                <a:solidFill>
                  <a:srgbClr val="ffffff"/>
                </a:solidFill>
              </a:uFill>
              <a:latin typeface="Calibri"/>
            </a:endParaRPr>
          </a:p>
          <a:p>
            <a:pPr lvl="4" marL="2160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Fifth Outline Level</a:t>
            </a:r>
            <a:endParaRPr b="0" lang="en-US" sz="2000" spc="-1" strike="noStrike">
              <a:solidFill>
                <a:srgbClr val="000000"/>
              </a:solidFill>
              <a:uFill>
                <a:solidFill>
                  <a:srgbClr val="ffffff"/>
                </a:solidFill>
              </a:uFill>
              <a:latin typeface="Calibri"/>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Sixth Outline Level</a:t>
            </a:r>
            <a:endParaRPr b="0" lang="en-US" sz="2000" spc="-1" strike="noStrike">
              <a:solidFill>
                <a:srgbClr val="000000"/>
              </a:solidFill>
              <a:uFill>
                <a:solidFill>
                  <a:srgbClr val="ffffff"/>
                </a:solidFill>
              </a:uFill>
              <a:latin typeface="Calibri"/>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Calibri"/>
              </a:rPr>
              <a:t>Seventh Outline Level</a:t>
            </a:r>
            <a:endParaRPr b="0" lang="en-US" sz="2000" spc="-1" strike="noStrike">
              <a:solidFill>
                <a:srgbClr val="000000"/>
              </a:solidFill>
              <a:uFill>
                <a:solidFill>
                  <a:srgbClr val="ffffff"/>
                </a:solidFill>
              </a:u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Relationship Id="rId3"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700200" y="457200"/>
            <a:ext cx="2783880" cy="639000"/>
          </a:xfrm>
          <a:prstGeom prst="rect">
            <a:avLst/>
          </a:prstGeom>
          <a:noFill/>
          <a:ln>
            <a:noFill/>
          </a:ln>
        </p:spPr>
        <p:style>
          <a:lnRef idx="0"/>
          <a:fillRef idx="0"/>
          <a:effectRef idx="0"/>
          <a:fontRef idx="minor"/>
        </p:style>
        <p:txBody>
          <a:bodyPr wrap="none" lIns="90000" rIns="90000" tIns="45000" bIns="45000"/>
          <a:p>
            <a:r>
              <a:rPr b="0" lang="en-ID" sz="3600" spc="-1" strike="noStrike">
                <a:solidFill>
                  <a:srgbClr val="000000"/>
                </a:solidFill>
                <a:uFill>
                  <a:solidFill>
                    <a:srgbClr val="ffffff"/>
                  </a:solidFill>
                </a:uFill>
                <a:latin typeface="Calibri"/>
              </a:rPr>
              <a:t>HEADER HERE</a:t>
            </a:r>
            <a:endParaRPr b="0" lang="en-ID" sz="3600" spc="-1" strike="noStrike">
              <a:solidFill>
                <a:srgbClr val="000000"/>
              </a:solidFill>
              <a:uFill>
                <a:solidFill>
                  <a:srgbClr val="ffffff"/>
                </a:solidFill>
              </a:uFill>
              <a:latin typeface="Arial"/>
            </a:endParaRPr>
          </a:p>
        </p:txBody>
      </p:sp>
      <p:pic>
        <p:nvPicPr>
          <p:cNvPr id="47" name="Picture 6" descr=""/>
          <p:cNvPicPr/>
          <p:nvPr/>
        </p:nvPicPr>
        <p:blipFill>
          <a:blip r:embed="rId1"/>
          <a:stretch/>
        </p:blipFill>
        <p:spPr>
          <a:xfrm>
            <a:off x="0" y="0"/>
            <a:ext cx="9143640" cy="6857640"/>
          </a:xfrm>
          <a:prstGeom prst="rect">
            <a:avLst/>
          </a:prstGeom>
          <a:ln>
            <a:noFill/>
          </a:ln>
        </p:spPr>
      </p:pic>
      <p:sp>
        <p:nvSpPr>
          <p:cNvPr id="48" name="CustomShape 2"/>
          <p:cNvSpPr/>
          <p:nvPr/>
        </p:nvSpPr>
        <p:spPr>
          <a:xfrm>
            <a:off x="3750840" y="609480"/>
            <a:ext cx="3364200" cy="760680"/>
          </a:xfrm>
          <a:prstGeom prst="rect">
            <a:avLst/>
          </a:prstGeom>
          <a:noFill/>
          <a:ln>
            <a:noFill/>
          </a:ln>
        </p:spPr>
        <p:style>
          <a:lnRef idx="0"/>
          <a:fillRef idx="0"/>
          <a:effectRef idx="0"/>
          <a:fontRef idx="minor"/>
        </p:style>
        <p:txBody>
          <a:bodyPr wrap="none" lIns="90000" rIns="90000" tIns="45000" bIns="45000"/>
          <a:p>
            <a:r>
              <a:rPr b="0" lang="en-ID" sz="4400" spc="-1" strike="noStrike">
                <a:solidFill>
                  <a:srgbClr val="ffffff"/>
                </a:solidFill>
                <a:uFill>
                  <a:solidFill>
                    <a:srgbClr val="ffffff"/>
                  </a:solidFill>
                </a:uFill>
                <a:latin typeface="Calibri"/>
              </a:rPr>
              <a:t>HEADER HERE</a:t>
            </a:r>
            <a:endParaRPr b="0" lang="en-ID" sz="4400" spc="-1" strike="noStrike">
              <a:solidFill>
                <a:srgbClr val="000000"/>
              </a:solidFill>
              <a:uFill>
                <a:solidFill>
                  <a:srgbClr val="ffffff"/>
                </a:solidFill>
              </a:uFill>
              <a:latin typeface="Arial"/>
            </a:endParaRPr>
          </a:p>
        </p:txBody>
      </p:sp>
      <p:sp>
        <p:nvSpPr>
          <p:cNvPr id="49" name="CustomShape 3"/>
          <p:cNvSpPr/>
          <p:nvPr/>
        </p:nvSpPr>
        <p:spPr>
          <a:xfrm>
            <a:off x="3531600" y="1828800"/>
            <a:ext cx="5068080" cy="1796760"/>
          </a:xfrm>
          <a:prstGeom prst="rect">
            <a:avLst/>
          </a:prstGeom>
          <a:noFill/>
          <a:ln>
            <a:noFill/>
          </a:ln>
        </p:spPr>
        <p:style>
          <a:lnRef idx="0"/>
          <a:fillRef idx="0"/>
          <a:effectRef idx="0"/>
          <a:fontRef idx="minor"/>
        </p:style>
        <p:txBody>
          <a:bodyPr wrap="none" lIns="90000" rIns="90000" tIns="45000" bIns="45000"/>
          <a:p>
            <a:r>
              <a:rPr b="0" lang="en-ID" sz="2800" spc="-1" strike="noStrike">
                <a:solidFill>
                  <a:srgbClr val="ffffff"/>
                </a:solidFill>
                <a:uFill>
                  <a:solidFill>
                    <a:srgbClr val="ffffff"/>
                  </a:solidFill>
                </a:uFill>
                <a:latin typeface="Calibri"/>
              </a:rPr>
              <a:t>Text here Text here Text here Text</a:t>
            </a:r>
            <a:endParaRPr b="0" lang="en-ID" sz="2800" spc="-1" strike="noStrike">
              <a:solidFill>
                <a:srgbClr val="000000"/>
              </a:solidFill>
              <a:uFill>
                <a:solidFill>
                  <a:srgbClr val="ffffff"/>
                </a:solidFill>
              </a:uFill>
              <a:latin typeface="Arial"/>
            </a:endParaRPr>
          </a:p>
          <a:p>
            <a:r>
              <a:rPr b="0" lang="en-ID" sz="2800" spc="-1" strike="noStrike">
                <a:solidFill>
                  <a:srgbClr val="ffffff"/>
                </a:solidFill>
                <a:uFill>
                  <a:solidFill>
                    <a:srgbClr val="ffffff"/>
                  </a:solidFill>
                </a:uFill>
                <a:latin typeface="Calibri"/>
              </a:rPr>
              <a:t>Text here Text here Text here Text</a:t>
            </a:r>
            <a:endParaRPr b="0" lang="en-ID" sz="2800" spc="-1" strike="noStrike">
              <a:solidFill>
                <a:srgbClr val="000000"/>
              </a:solidFill>
              <a:uFill>
                <a:solidFill>
                  <a:srgbClr val="ffffff"/>
                </a:solidFill>
              </a:uFill>
              <a:latin typeface="Arial"/>
            </a:endParaRPr>
          </a:p>
          <a:p>
            <a:r>
              <a:rPr b="0" lang="en-ID" sz="2800" spc="-1" strike="noStrike">
                <a:solidFill>
                  <a:srgbClr val="ffffff"/>
                </a:solidFill>
                <a:uFill>
                  <a:solidFill>
                    <a:srgbClr val="ffffff"/>
                  </a:solidFill>
                </a:uFill>
                <a:latin typeface="Calibri"/>
              </a:rPr>
              <a:t>Text here Text here Text here Text </a:t>
            </a:r>
            <a:endParaRPr b="0" lang="en-ID" sz="2800" spc="-1" strike="noStrike">
              <a:solidFill>
                <a:srgbClr val="000000"/>
              </a:solidFill>
              <a:uFill>
                <a:solidFill>
                  <a:srgbClr val="ffffff"/>
                </a:solidFill>
              </a:uFill>
              <a:latin typeface="Arial"/>
            </a:endParaRPr>
          </a:p>
          <a:p>
            <a:r>
              <a:rPr b="0" lang="en-ID" sz="2800" spc="-1" strike="noStrike">
                <a:solidFill>
                  <a:srgbClr val="ffffff"/>
                </a:solidFill>
                <a:uFill>
                  <a:solidFill>
                    <a:srgbClr val="ffffff"/>
                  </a:solidFill>
                </a:uFill>
                <a:latin typeface="Calibri"/>
              </a:rPr>
              <a:t>Text here.</a:t>
            </a:r>
            <a:endParaRPr b="0" lang="en-ID" sz="28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2019-01-29T06:48:47Z</dcterms:created>
  <dc:creator/>
  <dc:description>This is a free PowerPoint template entitle “Black PCB”. This is a content slide that you can use for any purpose during your presentation. You can use to show an idea of your presentation. You can also put the slide as title slide.
Black PCB free PowerPoint template is designed for adult male presenter. Black color background with vector graphics brings you a modern and techno feeling to the presentation.
Quick User Guide
Change the header text box by simply click on it and type the header that you like. Same action can be done for the whole body text box.
Visit &lt;a href="www.phtemplate.com"&gt;phtemplate.com&lt;/a&gt; for more templates!
</dc:description>
  <cp:keywords>Content Slide</cp:keywords>
  <dc:language>en-US</dc:language>
  <cp:lastModifiedBy/>
  <cp:revision>1</cp:revision>
  <dc:subject>Content Slide</dc:subject>
  <dc:title>Black PCB Content Slide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&lt;a href="http://phtemplate.com/terms-of-use/"&gt;Terms of Use&lt;/a&gt;</vt:lpwstr>
  </property>
</Properties>
</file>