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1.xml.rels" ContentType="application/vnd.openxmlformats-package.relationships+xml"/>
  <Override PartName="/ppt/slides/_rels/slide8.xml.rels" ContentType="application/vnd.openxmlformats-package.relationships+xml"/>
  <Override PartName="/ppt/slides/_rels/slide2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2.png" ContentType="image/png"/>
  <Override PartName="/ppt/media/image1.jpeg" ContentType="image/jpe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0080625" cy="7559675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-252000" y="1097280"/>
            <a:ext cx="1049328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182880" y="2926080"/>
            <a:ext cx="978408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-252000" y="1097280"/>
            <a:ext cx="1049328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182880" y="2926080"/>
            <a:ext cx="97840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-252000" y="1097280"/>
            <a:ext cx="1049328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182880" y="2926080"/>
            <a:ext cx="47743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96240" y="2926080"/>
            <a:ext cx="47743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-252000" y="1097280"/>
            <a:ext cx="1049328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-252000" y="1097280"/>
            <a:ext cx="1049328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-252000" y="1097280"/>
            <a:ext cx="1049328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182880" y="2926080"/>
            <a:ext cx="47743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182880" y="5216400"/>
            <a:ext cx="47743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5196240" y="2926080"/>
            <a:ext cx="47743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-252000" y="1097280"/>
            <a:ext cx="1049328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182880" y="2926080"/>
            <a:ext cx="47743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5196240" y="2926080"/>
            <a:ext cx="47743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5196240" y="5216400"/>
            <a:ext cx="47743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-252000" y="1097280"/>
            <a:ext cx="1049328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182880" y="2926080"/>
            <a:ext cx="47743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196240" y="2926080"/>
            <a:ext cx="47743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182880" y="5216400"/>
            <a:ext cx="97840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-252000" y="1097280"/>
            <a:ext cx="1049328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182880" y="2926080"/>
            <a:ext cx="97840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182880" y="5216400"/>
            <a:ext cx="97840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-252000" y="1097280"/>
            <a:ext cx="1049328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182880" y="2926080"/>
            <a:ext cx="47743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5196240" y="2926080"/>
            <a:ext cx="47743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5196240" y="5216400"/>
            <a:ext cx="47743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182880" y="5216400"/>
            <a:ext cx="47743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-252000" y="1097280"/>
            <a:ext cx="1049328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182880" y="2926080"/>
            <a:ext cx="31503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3491280" y="2926080"/>
            <a:ext cx="31503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6799320" y="2926080"/>
            <a:ext cx="31503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6799320" y="5216400"/>
            <a:ext cx="31503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body"/>
          </p:nvPr>
        </p:nvSpPr>
        <p:spPr>
          <a:xfrm>
            <a:off x="3491280" y="5216400"/>
            <a:ext cx="31503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type="body"/>
          </p:nvPr>
        </p:nvSpPr>
        <p:spPr>
          <a:xfrm>
            <a:off x="182880" y="5216400"/>
            <a:ext cx="31503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" descr=""/>
          <p:cNvPicPr/>
          <p:nvPr/>
        </p:nvPicPr>
        <p:blipFill>
          <a:blip r:embed="rId2"/>
          <a:stretch/>
        </p:blipFill>
        <p:spPr>
          <a:xfrm>
            <a:off x="-252000" y="-199800"/>
            <a:ext cx="10493280" cy="8108640"/>
          </a:xfrm>
          <a:prstGeom prst="rect">
            <a:avLst/>
          </a:prstGeom>
          <a:ln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-252000" y="1097280"/>
            <a:ext cx="1049328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182880" y="2926080"/>
            <a:ext cx="978408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4E285AF1-F07E-4396-BD42-FE72C6753854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pic>
        <p:nvPicPr>
          <p:cNvPr id="6" name="" descr=""/>
          <p:cNvPicPr/>
          <p:nvPr/>
        </p:nvPicPr>
        <p:blipFill>
          <a:blip r:embed="rId3"/>
          <a:stretch/>
        </p:blipFill>
        <p:spPr>
          <a:xfrm>
            <a:off x="8321040" y="-1554480"/>
            <a:ext cx="2926080" cy="2926080"/>
          </a:xfrm>
          <a:prstGeom prst="rect">
            <a:avLst/>
          </a:prstGeom>
          <a:ln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Shape 1"/>
          <p:cNvSpPr txBox="1"/>
          <p:nvPr/>
        </p:nvSpPr>
        <p:spPr>
          <a:xfrm>
            <a:off x="-252000" y="1097280"/>
            <a:ext cx="10493280" cy="12621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Black text on white background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TextShape 2"/>
          <p:cNvSpPr txBox="1"/>
          <p:nvPr/>
        </p:nvSpPr>
        <p:spPr>
          <a:xfrm>
            <a:off x="182880" y="2926080"/>
            <a:ext cx="9784080" cy="3832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Shape 1"/>
          <p:cNvSpPr txBox="1"/>
          <p:nvPr/>
        </p:nvSpPr>
        <p:spPr>
          <a:xfrm>
            <a:off x="-252000" y="1097280"/>
            <a:ext cx="10493280" cy="12621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Title and Content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TextShape 2"/>
          <p:cNvSpPr txBox="1"/>
          <p:nvPr/>
        </p:nvSpPr>
        <p:spPr>
          <a:xfrm>
            <a:off x="182880" y="2787480"/>
            <a:ext cx="9784080" cy="3832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Text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Shape 1"/>
          <p:cNvSpPr txBox="1"/>
          <p:nvPr/>
        </p:nvSpPr>
        <p:spPr>
          <a:xfrm>
            <a:off x="-252000" y="1097280"/>
            <a:ext cx="10493280" cy="12621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Title and Content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TextShape 2"/>
          <p:cNvSpPr txBox="1"/>
          <p:nvPr/>
        </p:nvSpPr>
        <p:spPr>
          <a:xfrm>
            <a:off x="182880" y="2926080"/>
            <a:ext cx="4774320" cy="3832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Text or media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" name="TextShape 3"/>
          <p:cNvSpPr txBox="1"/>
          <p:nvPr/>
        </p:nvSpPr>
        <p:spPr>
          <a:xfrm>
            <a:off x="5196240" y="2926080"/>
            <a:ext cx="4774320" cy="18277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Text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TextShape 4"/>
          <p:cNvSpPr txBox="1"/>
          <p:nvPr/>
        </p:nvSpPr>
        <p:spPr>
          <a:xfrm>
            <a:off x="5196240" y="4927680"/>
            <a:ext cx="4774320" cy="18277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Text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Shape 1"/>
          <p:cNvSpPr txBox="1"/>
          <p:nvPr/>
        </p:nvSpPr>
        <p:spPr>
          <a:xfrm>
            <a:off x="-252000" y="1097280"/>
            <a:ext cx="10493280" cy="12621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Title and Content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TextShape 2"/>
          <p:cNvSpPr txBox="1"/>
          <p:nvPr/>
        </p:nvSpPr>
        <p:spPr>
          <a:xfrm>
            <a:off x="182880" y="2926080"/>
            <a:ext cx="4774320" cy="18277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Text box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TextShape 3"/>
          <p:cNvSpPr txBox="1"/>
          <p:nvPr/>
        </p:nvSpPr>
        <p:spPr>
          <a:xfrm>
            <a:off x="182880" y="4927680"/>
            <a:ext cx="4774320" cy="18277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Text box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TextShape 4"/>
          <p:cNvSpPr txBox="1"/>
          <p:nvPr/>
        </p:nvSpPr>
        <p:spPr>
          <a:xfrm>
            <a:off x="5196240" y="2926080"/>
            <a:ext cx="4774320" cy="3832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Text box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Shape 1"/>
          <p:cNvSpPr txBox="1"/>
          <p:nvPr/>
        </p:nvSpPr>
        <p:spPr>
          <a:xfrm>
            <a:off x="-252000" y="1097280"/>
            <a:ext cx="10493280" cy="12621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Title and Content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TextShape 2"/>
          <p:cNvSpPr txBox="1"/>
          <p:nvPr/>
        </p:nvSpPr>
        <p:spPr>
          <a:xfrm>
            <a:off x="182880" y="2926080"/>
            <a:ext cx="4774320" cy="3832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0" rIns="0" tIns="0" bIns="0"/>
          <a:p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Body text</a:t>
            </a: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TextShape 3"/>
          <p:cNvSpPr txBox="1"/>
          <p:nvPr/>
        </p:nvSpPr>
        <p:spPr>
          <a:xfrm>
            <a:off x="5196240" y="2926080"/>
            <a:ext cx="4774320" cy="3832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Text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Text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Shape 1"/>
          <p:cNvSpPr txBox="1"/>
          <p:nvPr/>
        </p:nvSpPr>
        <p:spPr>
          <a:xfrm>
            <a:off x="-252000" y="1097280"/>
            <a:ext cx="10493280" cy="12621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Title and Content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TextShape 2"/>
          <p:cNvSpPr txBox="1"/>
          <p:nvPr/>
        </p:nvSpPr>
        <p:spPr>
          <a:xfrm>
            <a:off x="182880" y="2926080"/>
            <a:ext cx="4774320" cy="18277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Text box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TextShape 3"/>
          <p:cNvSpPr txBox="1"/>
          <p:nvPr/>
        </p:nvSpPr>
        <p:spPr>
          <a:xfrm>
            <a:off x="182880" y="4927680"/>
            <a:ext cx="4774320" cy="18277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Text box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TextShape 4"/>
          <p:cNvSpPr txBox="1"/>
          <p:nvPr/>
        </p:nvSpPr>
        <p:spPr>
          <a:xfrm>
            <a:off x="5196240" y="2926080"/>
            <a:ext cx="4774320" cy="3832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Text box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Shape 1"/>
          <p:cNvSpPr txBox="1"/>
          <p:nvPr/>
        </p:nvSpPr>
        <p:spPr>
          <a:xfrm>
            <a:off x="-252000" y="1097280"/>
            <a:ext cx="10493280" cy="12621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Title and Content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TextShape 2"/>
          <p:cNvSpPr txBox="1"/>
          <p:nvPr/>
        </p:nvSpPr>
        <p:spPr>
          <a:xfrm>
            <a:off x="182880" y="2926080"/>
            <a:ext cx="4774320" cy="3832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Text Box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TextShape 3"/>
          <p:cNvSpPr txBox="1"/>
          <p:nvPr/>
        </p:nvSpPr>
        <p:spPr>
          <a:xfrm>
            <a:off x="5196240" y="2926080"/>
            <a:ext cx="4774320" cy="3832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Text Box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Shape 1"/>
          <p:cNvSpPr txBox="1"/>
          <p:nvPr/>
        </p:nvSpPr>
        <p:spPr>
          <a:xfrm>
            <a:off x="-252000" y="1097280"/>
            <a:ext cx="10493280" cy="12621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Title and Content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TextShape 2"/>
          <p:cNvSpPr txBox="1"/>
          <p:nvPr/>
        </p:nvSpPr>
        <p:spPr>
          <a:xfrm>
            <a:off x="182880" y="2926080"/>
            <a:ext cx="4774320" cy="18277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Text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" name="TextShape 3"/>
          <p:cNvSpPr txBox="1"/>
          <p:nvPr/>
        </p:nvSpPr>
        <p:spPr>
          <a:xfrm>
            <a:off x="5196240" y="2926080"/>
            <a:ext cx="4774320" cy="18277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Text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TextShape 4"/>
          <p:cNvSpPr txBox="1"/>
          <p:nvPr/>
        </p:nvSpPr>
        <p:spPr>
          <a:xfrm>
            <a:off x="182880" y="4927680"/>
            <a:ext cx="9783720" cy="18277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Text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xtShape 1"/>
          <p:cNvSpPr txBox="1"/>
          <p:nvPr/>
        </p:nvSpPr>
        <p:spPr>
          <a:xfrm>
            <a:off x="-252000" y="1097280"/>
            <a:ext cx="10493280" cy="12621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Title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" name="TextShape 2"/>
          <p:cNvSpPr txBox="1"/>
          <p:nvPr/>
        </p:nvSpPr>
        <p:spPr>
          <a:xfrm>
            <a:off x="182880" y="2926080"/>
            <a:ext cx="9784080" cy="18277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Text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" name="TextShape 3"/>
          <p:cNvSpPr txBox="1"/>
          <p:nvPr/>
        </p:nvSpPr>
        <p:spPr>
          <a:xfrm>
            <a:off x="182880" y="4927680"/>
            <a:ext cx="9784080" cy="18277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Text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Shape 1"/>
          <p:cNvSpPr txBox="1"/>
          <p:nvPr/>
        </p:nvSpPr>
        <p:spPr>
          <a:xfrm>
            <a:off x="-252000" y="1097280"/>
            <a:ext cx="10493280" cy="12621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Title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" name="TextShape 2"/>
          <p:cNvSpPr txBox="1"/>
          <p:nvPr/>
        </p:nvSpPr>
        <p:spPr>
          <a:xfrm>
            <a:off x="182880" y="2926080"/>
            <a:ext cx="4774320" cy="18277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Text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4" name="TextShape 3"/>
          <p:cNvSpPr txBox="1"/>
          <p:nvPr/>
        </p:nvSpPr>
        <p:spPr>
          <a:xfrm>
            <a:off x="5196240" y="2926080"/>
            <a:ext cx="4774320" cy="18277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Text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TextShape 4"/>
          <p:cNvSpPr txBox="1"/>
          <p:nvPr/>
        </p:nvSpPr>
        <p:spPr>
          <a:xfrm>
            <a:off x="5196240" y="4927680"/>
            <a:ext cx="4774320" cy="18277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Text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6" name="TextShape 5"/>
          <p:cNvSpPr txBox="1"/>
          <p:nvPr/>
        </p:nvSpPr>
        <p:spPr>
          <a:xfrm>
            <a:off x="182880" y="4927680"/>
            <a:ext cx="4774320" cy="18277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Text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Shape 1"/>
          <p:cNvSpPr txBox="1"/>
          <p:nvPr/>
        </p:nvSpPr>
        <p:spPr>
          <a:xfrm>
            <a:off x="-252000" y="1097280"/>
            <a:ext cx="10493280" cy="12621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Content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8" name="TextShape 2"/>
          <p:cNvSpPr txBox="1"/>
          <p:nvPr/>
        </p:nvSpPr>
        <p:spPr>
          <a:xfrm>
            <a:off x="182880" y="2926080"/>
            <a:ext cx="3150000" cy="18277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text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9" name="TextShape 3"/>
          <p:cNvSpPr txBox="1"/>
          <p:nvPr/>
        </p:nvSpPr>
        <p:spPr>
          <a:xfrm>
            <a:off x="3490560" y="2926080"/>
            <a:ext cx="3150000" cy="18277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text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" name="TextShape 4"/>
          <p:cNvSpPr txBox="1"/>
          <p:nvPr/>
        </p:nvSpPr>
        <p:spPr>
          <a:xfrm>
            <a:off x="6798600" y="2926080"/>
            <a:ext cx="3150000" cy="18277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text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" name="TextShape 5"/>
          <p:cNvSpPr txBox="1"/>
          <p:nvPr/>
        </p:nvSpPr>
        <p:spPr>
          <a:xfrm>
            <a:off x="6798600" y="4927680"/>
            <a:ext cx="3150000" cy="18277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text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2" name="TextShape 6"/>
          <p:cNvSpPr txBox="1"/>
          <p:nvPr/>
        </p:nvSpPr>
        <p:spPr>
          <a:xfrm>
            <a:off x="3490560" y="4927680"/>
            <a:ext cx="3150000" cy="18277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text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3" name="TextShape 7"/>
          <p:cNvSpPr txBox="1"/>
          <p:nvPr/>
        </p:nvSpPr>
        <p:spPr>
          <a:xfrm>
            <a:off x="182880" y="4927680"/>
            <a:ext cx="3150000" cy="18277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text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2023-09-04T11:06:54Z</dcterms:created>
  <dc:creator/>
  <dc:description>Black text on white</dc:description>
  <cp:keywords>Black text on white</cp:keywords>
  <dc:language>en-US</dc:language>
  <cp:lastModifiedBy/>
  <cp:revision>1</cp:revision>
  <dc:subject>Black text on white</dc:subject>
  <dc:title>Black text on white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Black text on white background">
    <vt:lpwstr>black test on white background</vt:lpwstr>
  </property>
  <property fmtid="{D5CDD505-2E9C-101B-9397-08002B2CF9AE}" pid="3" name="License">
    <vt:lpwstr> &lt;a href="http://templates.services.openoffice.org/bsd-license"&gt;BSD&lt;/a&gt;</vt:lpwstr>
  </property>
</Properties>
</file>