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9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88700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9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328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03160" y="176904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01960" y="176904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01960" y="405936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03160" y="405936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8558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fr-FR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fr-FR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fr-FR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fr-FR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fr-FR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fr-FR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fr-FR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fr-FR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fr-FR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fr-FR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fr-FR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1D47326D-2CD3-4817-9168-40104116730F}" type="slidenum">
              <a:rPr b="0" lang="fr-FR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fr-FR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365760" y="91440"/>
            <a:ext cx="8961120" cy="731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463040" y="1645920"/>
            <a:ext cx="7911000" cy="5212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2019-01-27T17:41:21Z</dcterms:created>
  <dc:creator/>
  <dc:description/>
  <dc:language>en-US</dc:language>
  <cp:lastModifiedBy/>
  <cp:revision>1</cp:revision>
  <dc:subject/>
  <dc:title/>
</cp:coreProperties>
</file>