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8.gif" ContentType="image/gif"/>
  <Override PartName="/ppt/media/image7.gif" ContentType="image/gif"/>
  <Override PartName="/ppt/media/image6.gif" ContentType="image/gif"/>
  <Override PartName="/ppt/media/image5.gif" ContentType="image/gif"/>
  <Override PartName="/ppt/media/image4.gif" ContentType="image/gif"/>
  <Override PartName="/ppt/media/image3.gif" ContentType="image/gif"/>
  <Override PartName="/ppt/media/image2.gif" ContentType="image/gif"/>
  <Override PartName="/ppt/media/image1.png" ContentType="image/png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756000" y="540000"/>
            <a:ext cx="7884000" cy="162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004586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828360" y="252000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756000" y="540000"/>
            <a:ext cx="7884000" cy="162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004586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828360" y="252000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756000" y="540000"/>
            <a:ext cx="7884000" cy="162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004586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828360" y="252000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477040" y="252000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756000" y="540000"/>
            <a:ext cx="7884000" cy="162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004586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756000" y="540000"/>
            <a:ext cx="7884000" cy="7510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756000" y="540000"/>
            <a:ext cx="7884000" cy="162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004586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828360" y="252000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828360" y="481032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477040" y="252000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756000" y="540000"/>
            <a:ext cx="7884000" cy="162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004586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828360" y="252000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477040" y="252000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477040" y="481032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756000" y="540000"/>
            <a:ext cx="7884000" cy="162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004586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828360" y="252000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477040" y="252000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828360" y="481032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756000" y="540000"/>
            <a:ext cx="7884000" cy="162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004586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828360" y="252000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828360" y="481032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756000" y="540000"/>
            <a:ext cx="7884000" cy="162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004586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828360" y="252000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477040" y="252000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477040" y="481032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828360" y="481032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756000" y="540000"/>
            <a:ext cx="7884000" cy="162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004586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828360" y="252000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895560" y="252000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962400" y="252000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962400" y="481032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895560" y="481032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828360" y="481032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image" Target="../media/image2.gif"/><Relationship Id="rId4" Type="http://schemas.openxmlformats.org/officeDocument/2006/relationships/image" Target="../media/image3.gif"/><Relationship Id="rId5" Type="http://schemas.openxmlformats.org/officeDocument/2006/relationships/image" Target="../media/image4.gif"/><Relationship Id="rId6" Type="http://schemas.openxmlformats.org/officeDocument/2006/relationships/image" Target="../media/image5.gif"/><Relationship Id="rId7" Type="http://schemas.openxmlformats.org/officeDocument/2006/relationships/image" Target="../media/image6.gif"/><Relationship Id="rId8" Type="http://schemas.openxmlformats.org/officeDocument/2006/relationships/image" Target="../media/image7.gif"/><Relationship Id="rId9" Type="http://schemas.openxmlformats.org/officeDocument/2006/relationships/image" Target="../media/image8.gif"/><Relationship Id="rId10" Type="http://schemas.openxmlformats.org/officeDocument/2006/relationships/slideLayout" Target="../slideLayouts/slideLayout1.xml"/><Relationship Id="rId11" Type="http://schemas.openxmlformats.org/officeDocument/2006/relationships/slideLayout" Target="../slideLayouts/slideLayout2.xml"/><Relationship Id="rId12" Type="http://schemas.openxmlformats.org/officeDocument/2006/relationships/slideLayout" Target="../slideLayouts/slideLayout3.xml"/><Relationship Id="rId13" Type="http://schemas.openxmlformats.org/officeDocument/2006/relationships/slideLayout" Target="../slideLayouts/slideLayout4.xml"/><Relationship Id="rId14" Type="http://schemas.openxmlformats.org/officeDocument/2006/relationships/slideLayout" Target="../slideLayouts/slideLayout5.xml"/><Relationship Id="rId15" Type="http://schemas.openxmlformats.org/officeDocument/2006/relationships/slideLayout" Target="../slideLayouts/slideLayout6.xml"/><Relationship Id="rId16" Type="http://schemas.openxmlformats.org/officeDocument/2006/relationships/slideLayout" Target="../slideLayouts/slideLayout7.xml"/><Relationship Id="rId17" Type="http://schemas.openxmlformats.org/officeDocument/2006/relationships/slideLayout" Target="../slideLayouts/slideLayout8.xml"/><Relationship Id="rId18" Type="http://schemas.openxmlformats.org/officeDocument/2006/relationships/slideLayout" Target="../slideLayouts/slideLayout9.xml"/><Relationship Id="rId19" Type="http://schemas.openxmlformats.org/officeDocument/2006/relationships/slideLayout" Target="../slideLayouts/slideLayout10.xml"/><Relationship Id="rId20" Type="http://schemas.openxmlformats.org/officeDocument/2006/relationships/slideLayout" Target="../slideLayouts/slideLayout11.xml"/><Relationship Id="rId21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756000" y="540000"/>
            <a:ext cx="7884000" cy="162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1" lang="en-US" sz="4400" spc="-1" strike="noStrike">
                <a:solidFill>
                  <a:srgbClr val="00458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1" lang="en-US" sz="4400" spc="-1" strike="noStrike">
              <a:solidFill>
                <a:srgbClr val="004586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828360" y="252000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Blip>
                <a:blip r:embed="rId3"/>
              </a:buBlip>
            </a:pPr>
            <a:r>
              <a:rPr b="0" lang="en-US" sz="3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Aft>
                <a:spcPts val="1134"/>
              </a:spcAft>
              <a:buBlip>
                <a:blip r:embed="rId4"/>
              </a:buBlip>
            </a:pPr>
            <a:r>
              <a:rPr b="0" lang="en-US" sz="2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Aft>
                <a:spcPts val="850"/>
              </a:spcAft>
              <a:buBlip>
                <a:blip r:embed="rId5"/>
              </a:buBlip>
            </a:pPr>
            <a:r>
              <a:rPr b="0" lang="en-US" sz="2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Blip>
                <a:blip r:embed="rId6"/>
              </a:buBlip>
            </a:pPr>
            <a:r>
              <a:rPr b="0" lang="en-US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Blip>
                <a:blip r:embed="rId7"/>
              </a:buBlip>
            </a:pPr>
            <a:r>
              <a:rPr b="0" lang="en-US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Blip>
                <a:blip r:embed="rId8"/>
              </a:buBlip>
            </a:pPr>
            <a:r>
              <a:rPr b="0" lang="en-US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Blip>
                <a:blip r:embed="rId9"/>
              </a:buBlip>
            </a:pPr>
            <a:r>
              <a:rPr b="0" lang="en-US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864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735360" y="6887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099BECB6-4C3D-456A-B7BF-3B0F7D0DD3EA}" type="slidenum"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10"/>
    <p:sldLayoutId id="2147483650" r:id="rId11"/>
    <p:sldLayoutId id="2147483651" r:id="rId12"/>
    <p:sldLayoutId id="2147483652" r:id="rId13"/>
    <p:sldLayoutId id="2147483653" r:id="rId14"/>
    <p:sldLayoutId id="2147483654" r:id="rId15"/>
    <p:sldLayoutId id="2147483655" r:id="rId16"/>
    <p:sldLayoutId id="2147483656" r:id="rId17"/>
    <p:sldLayoutId id="2147483657" r:id="rId18"/>
    <p:sldLayoutId id="2147483658" r:id="rId19"/>
    <p:sldLayoutId id="2147483659" r:id="rId20"/>
    <p:sldLayoutId id="2147483660" r:id="rId21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756000" y="585000"/>
            <a:ext cx="7884000" cy="1530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004586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" name="TextShape 2"/>
          <p:cNvSpPr txBox="1"/>
          <p:nvPr/>
        </p:nvSpPr>
        <p:spPr>
          <a:xfrm>
            <a:off x="828360" y="2565000"/>
            <a:ext cx="9071640" cy="41792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2023-09-03T21:36:56Z</dcterms:created>
  <dc:creator/>
  <dc:description>Template created by &lt;a href="http://www.sun.com" target="_blank" title="Sun Microsystems"&gt;Sun Microsystems&lt;/a&gt;</dc:description>
  <cp:keywords>Impress Template Presentation Background Presentation Background Blue Frame</cp:keywords>
  <dc:language>en-US</dc:language>
  <cp:lastModifiedBy/>
  <cp:revision>1</cp:revision>
  <dc:subject>Presentation background template</dc:subject>
  <dc:title>Blue Frame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icense">
    <vt:lpwstr>&lt;a href="http://www.openoffice.org/licenses/BSD.pdf"&gt;BSD&lt;/a&gt;</vt:lpwstr>
  </property>
</Properties>
</file>