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36000" y="2021040"/>
            <a:ext cx="831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97320" y="202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36000" y="769320"/>
            <a:ext cx="8316000" cy="5279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36000" y="431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97320" y="202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9732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97320" y="431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9732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36000" y="4311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36000" y="431136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97320" y="202104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97320" y="431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36000" y="431136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47960" y="202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59920" y="202104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59920" y="431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47960" y="431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36000" y="431136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36000" y="202104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f420e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420e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420e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420e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420e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420e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420e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4400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9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62336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52EAC8B-DBD8-4F6E-82F6-EF64F845DB5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2023-09-03T21:28:39Z</dcterms:created>
  <dc:creator/>
  <dc:description>Template by Sun Microsystems</dc:description>
  <cp:keywords>Impress Template Presentation Presentation background Blue Orange Gradient Classic Standard</cp:keywords>
  <dc:language>en-US</dc:language>
  <cp:lastModifiedBy/>
  <cp:revision>1</cp:revision>
  <dc:subject>Presentation Background</dc:subject>
  <dc:title>Blue Orange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