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216000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504000" y="48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4000" y="445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52680" y="445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4000" y="445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4000" y="445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152680" y="445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445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571200" y="216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638040" y="216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638040" y="445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571200" y="445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504000" y="445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ectangle 1"/>
          <p:cNvSpPr/>
          <p:nvPr/>
        </p:nvSpPr>
        <p:spPr>
          <a:xfrm>
            <a:off x="8280000" y="1620000"/>
            <a:ext cx="1620000" cy="2520000"/>
          </a:xfrm>
          <a:prstGeom prst="rect">
            <a:avLst/>
          </a:prstGeom>
          <a:solidFill>
            <a:srgbClr val="47b8b8"/>
          </a:solidFill>
          <a:ln>
            <a:noFill/>
          </a:ln>
        </p:spPr>
      </p:sp>
      <p:sp>
        <p:nvSpPr>
          <p:cNvPr id="1" name="Rectangle 2"/>
          <p:cNvSpPr/>
          <p:nvPr/>
        </p:nvSpPr>
        <p:spPr>
          <a:xfrm>
            <a:off x="2700000" y="6048000"/>
            <a:ext cx="2520000" cy="1260000"/>
          </a:xfrm>
          <a:prstGeom prst="rect">
            <a:avLst/>
          </a:prstGeom>
          <a:solidFill>
            <a:srgbClr val="99ccff"/>
          </a:solidFill>
          <a:ln>
            <a:noFill/>
          </a:ln>
        </p:spPr>
      </p:sp>
      <p:sp>
        <p:nvSpPr>
          <p:cNvPr id="2" name="Rectangle 3"/>
          <p:cNvSpPr/>
          <p:nvPr/>
        </p:nvSpPr>
        <p:spPr>
          <a:xfrm>
            <a:off x="216000" y="5328000"/>
            <a:ext cx="2700000" cy="1980000"/>
          </a:xfrm>
          <a:prstGeom prst="rect">
            <a:avLst/>
          </a:prstGeom>
          <a:solidFill>
            <a:srgbClr val="0047ff"/>
          </a:solidFill>
          <a:ln>
            <a:noFill/>
          </a:ln>
        </p:spPr>
      </p:sp>
      <p:sp>
        <p:nvSpPr>
          <p:cNvPr id="3" name="Rectangle 4"/>
          <p:cNvSpPr/>
          <p:nvPr/>
        </p:nvSpPr>
        <p:spPr>
          <a:xfrm>
            <a:off x="7200000" y="72000"/>
            <a:ext cx="2700000" cy="1980000"/>
          </a:xfrm>
          <a:prstGeom prst="rect">
            <a:avLst/>
          </a:prstGeom>
          <a:solidFill>
            <a:srgbClr val="00b8ff"/>
          </a:solidFill>
          <a:ln>
            <a:noFill/>
          </a:ln>
        </p:spPr>
      </p:sp>
      <p:sp>
        <p:nvSpPr>
          <p:cNvPr id="4" name="Rectangle 5"/>
          <p:cNvSpPr/>
          <p:nvPr/>
        </p:nvSpPr>
        <p:spPr>
          <a:xfrm>
            <a:off x="360000" y="396000"/>
            <a:ext cx="9360000" cy="6624000"/>
          </a:xfrm>
          <a:prstGeom prst="rect">
            <a:avLst/>
          </a:prstGeom>
          <a:solidFill>
            <a:srgbClr val="ffffff">
              <a:alpha val="65000"/>
            </a:srgbClr>
          </a:solidFill>
          <a:ln>
            <a:noFill/>
          </a:ln>
        </p:spPr>
      </p:sp>
      <p:sp>
        <p:nvSpPr>
          <p:cNvPr id="5" name="PlaceHolder 6"/>
          <p:cNvSpPr>
            <a:spLocks noGrp="1"/>
          </p:cNvSpPr>
          <p:nvPr>
            <p:ph type="title"/>
          </p:nvPr>
        </p:nvSpPr>
        <p:spPr>
          <a:xfrm>
            <a:off x="504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pt-BR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 para editar o formato do título de texto</a:t>
            </a:r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body"/>
          </p:nvPr>
        </p:nvSpPr>
        <p:spPr>
          <a:xfrm>
            <a:off x="504000" y="216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48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04000" y="2160000"/>
            <a:ext cx="9071640" cy="4778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2019-01-27T17:48:23Z</dcterms:created>
  <dc:creator/>
  <dc:description>Modelo minimalista com retângulos azuis. Criado por Gustavo Buzzatti Pacheco em novembro de 2007.</dc:description>
  <cp:keywords>modelo básico azul impress</cp:keywords>
  <dc:language>pt-BR</dc:language>
  <cp:lastModifiedBy/>
  <cp:revision>1</cp:revision>
  <dc:subject>Modelo minimalista com retângulos azuis</dc:subject>
  <dc:title>Retângulos Azuis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href="http://www.ooextras.org/license.txt"&gt;LGPL&lt;/a&gt; </vt:lpwstr>
  </property>
</Properties>
</file>