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936000" y="2160000"/>
            <a:ext cx="8316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97320" y="216000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36000" y="769320"/>
            <a:ext cx="8316000" cy="5279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936000" y="445032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97320" y="216000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4057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9732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97320" y="445032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9732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936000" y="445032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36000" y="4450320"/>
            <a:ext cx="8316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97320" y="216000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97320" y="445032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936000" y="4450320"/>
            <a:ext cx="4057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47960" y="216000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59920" y="216000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59920" y="445032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47960" y="445032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36000" y="4450320"/>
            <a:ext cx="2677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36000" y="769320"/>
            <a:ext cx="8316000" cy="1138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36000" y="2160000"/>
            <a:ext cx="8316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2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c5000b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c5000b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c5000b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4400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9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623360" y="699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B9D65CC-B65D-4400-B4A2-71742D21EE62}" type="slidenum">
              <a:rPr b="0" lang="en-US" sz="1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936000" y="769320"/>
            <a:ext cx="8316000" cy="11390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936000" y="2160000"/>
            <a:ext cx="8316000" cy="432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2023-09-03T21:23:26Z</dcterms:created>
  <dc:creator/>
  <dc:description>Template by Sun Microsystems</dc:description>
  <cp:keywords>Impress Template Presentation Presentation background Blue Shapes Classic Standard</cp:keywords>
  <dc:language>en-US</dc:language>
  <cp:lastModifiedBy/>
  <cp:revision>1</cp:revision>
  <dc:subject>Presentation Background</dc:subject>
  <dc:title>Blue Shapes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