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DEA0492-1021-436A-8B24-1AE8532413F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 rot="16200000">
            <a:off x="-1709280" y="5595840"/>
            <a:ext cx="365760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Layout by orngjce223, CC-BY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orngjce223.webs.com/contactme.htm" TargetMode="External"/><Relationship Id="rId2" Type="http://schemas.openxmlformats.org/officeDocument/2006/relationships/hyperlink" Target="http://bomomo.com/" TargetMode="External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This template was made by orngjce223.  Comments?  Questions?  Contact me at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1"/>
              </a:rPr>
              <a:t>http://orngjce223.webs.com/contactme.htm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Template is licensed CC-BY 3.0.  Pictures made with Bomomo (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2"/>
              </a:rPr>
              <a:t>http://bomomo.com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).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2023-09-04T06:06:44Z</dcterms:created>
  <dc:creator/>
  <dc:description>Abstract presentation background.  Picture made with &lt;a href="http://bomomo.com/"&gt;Bomomo&lt;/a&gt;.</dc:description>
  <cp:keywords>background abstract presentation</cp:keywords>
  <dc:language>en-US</dc:language>
  <cp:lastModifiedBy/>
  <cp:revision>1</cp:revision>
  <dc:subject>Presentation background</dc:subject>
  <dc:title>Braids presentation background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href="http://creativecommons.org/licenses/by/3.0/us/"&gt;CC-BY&lt;/a&gt; (attribute to orngjce223)</vt:lpwstr>
  </property>
</Properties>
</file>