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0987C7D-A79C-4006-997C-42B6926DF45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2023-09-03T22:00:56Z</dcterms:created>
  <dc:creator/>
  <dc:description>A theme with Albion College colors that has been designed to be used by everyone. Great for Elkin Isaac presentations!</dc:description>
  <cp:keywords>Purple Gold White Albion College Britons</cp:keywords>
  <dc:language>en-US</dc:language>
  <cp:lastModifiedBy/>
  <cp:revision>1</cp:revision>
  <dc:subject>Purple and Gold Theme</dc:subject>
  <dc:title>Briton Theme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 </vt:lpwstr>
  </property>
</Properties>
</file>