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148A880-592D-4293-B07A-EBCA76140C3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2023-09-04T06:49:11Z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bronze_hairline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