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99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0017BD4-B5D7-4A1D-8D6D-561DED2284EF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i="1" lang="en-US" sz="4400" spc="-1" strike="noStrike">
                <a:solidFill>
                  <a:srgbClr val="ffd32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</a:t>
            </a:r>
            <a:r>
              <a:rPr b="0" i="1" lang="pt-BR" sz="4400" spc="-1" strike="noStrike">
                <a:solidFill>
                  <a:srgbClr val="ffd32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for </a:t>
            </a:r>
            <a:r>
              <a:rPr b="0" i="1" lang="en-US" sz="4400" spc="-1" strike="noStrike">
                <a:solidFill>
                  <a:srgbClr val="ffd32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add</a:t>
            </a:r>
            <a:r>
              <a:rPr b="0" i="1" lang="pt-BR" sz="4400" spc="-1" strike="noStrike">
                <a:solidFill>
                  <a:srgbClr val="ffd32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i="1" lang="en-US" sz="4400" spc="-1" strike="noStrike">
                <a:solidFill>
                  <a:srgbClr val="ffd32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</a:t>
            </a:r>
            <a:r>
              <a:rPr b="0" i="1" lang="pt-BR" sz="4400" spc="-1" strike="noStrike">
                <a:solidFill>
                  <a:srgbClr val="ffd32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i="1" lang="en-US" sz="4400" spc="-1" strike="noStrike">
                <a:solidFill>
                  <a:srgbClr val="ffd32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title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51880" y="1744920"/>
            <a:ext cx="4426560" cy="489924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pt-BR" sz="3200" spc="-1" strike="noStrike">
                <a:solidFill>
                  <a:srgbClr val="ffd32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add the text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2023-09-04T08:13:50Z</dcterms:created>
  <dc:creator/>
  <dc:description>the business was done by me seeking a graphic design company.
</dc:description>
  <cp:keywords>negocios; business; graficos; impress</cp:keywords>
  <dc:language>en-US</dc:language>
  <cp:lastModifiedBy/>
  <dcterms:modified xsi:type="dcterms:W3CDTF">2023-09-04T08:13:50Z</dcterms:modified>
  <cp:revision>2</cp:revision>
  <dc:subject>business</dc:subject>
  <dc:title>the business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http://templates.services.openoffice.org/bsd-license</vt:lpwstr>
  </property>
</Properties>
</file>