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8.jpeg" ContentType="image/jpeg"/>
  <Override PartName="/ppt/media/image7.jpeg" ContentType="image/jpeg"/>
  <Override PartName="/ppt/media/image6.jpeg" ContentType="image/jpeg"/>
  <Override PartName="/ppt/media/image5.jpeg" ContentType="image/jpeg"/>
  <Override PartName="/ppt/media/image4.jpeg" ContentType="image/jpeg"/>
  <Override PartName="/ppt/media/image3.jpeg" ContentType="image/jpeg"/>
  <Override PartName="/ppt/media/image2.jpeg" ContentType="image/jpeg"/>
  <Override PartName="/ppt/media/image1.jpeg" ContentType="image/jpeg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0FAE875-1EDE-4345-BC61-6FAFF059863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windblown Canadian Flag presentation”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1155240"/>
            <a:ext cx="9071640" cy="62179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background on all these slides is an image of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Canadian flag.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 regards to the original background image: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work has been released into the public domain by its author, Robo at the wikipedia project. This applies worldwide.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 case this is not legally possible: Robo grants anyone the right to use this work for any purpose, without any conditions, unless such conditions are required by law. 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original image may be found at;  http://commons.wikimedia.org/wiki/File:Canada_Flag_Wavy.jpg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presentation is released under the Creative Commons License: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 can copy, distribute, display, and modify this work — and derivative works based upon it — but only if you give credit the way I request, which is;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the text, none.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the modified graphic, none. 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the original graphic, see above.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R. Stacey – 09/30/2012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software tools used to create this;  Gimp 2.8 and of course Open Office 3.4.0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2023-09-04T10:35:25Z</dcterms:created>
  <dc:creator/>
  <dc:description>A windblown [plus one] Canadian flag presentation.
Template by:     R. Stacey – 09/30/2012</dc:description>
  <cp:keywords>canadianpresentation Canada wavy windblown windblownCanadianFlag wavyCanadianFlag canadian CanadianFlag R.Stacey rsstacey canuck flag wavyflag windblownflag presentation</cp:keywords>
  <dc:language>en-US</dc:language>
  <cp:lastModifiedBy/>
  <cp:revision>1</cp:revision>
  <dc:subject>A windblown Canadian flag presentation</dc:subject>
  <dc:title>The windblown Canadian Flag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Creative Commons</vt:lpwstr>
  </property>
</Properties>
</file>