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</p:sldIdLst>
  <p:sldSz cx="9144000" cy="6858000"/>
  <p:notesSz cx="6934200" cy="92202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52AB79DB-12A1-4672-8929-0BACE9818147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Shape 1"/>
          <p:cNvSpPr txBox="1"/>
          <p:nvPr/>
        </p:nvSpPr>
        <p:spPr>
          <a:xfrm>
            <a:off x="3927600" y="8758080"/>
            <a:ext cx="3004920" cy="460080"/>
          </a:xfrm>
          <a:prstGeom prst="rect">
            <a:avLst/>
          </a:prstGeom>
          <a:noFill/>
          <a:ln>
            <a:noFill/>
          </a:ln>
        </p:spPr>
        <p:txBody>
          <a:bodyPr lIns="92160" rIns="92160" tIns="46080" bIns="46080" anchor="b"/>
          <a:p>
            <a:pPr algn="r">
              <a:lnSpc>
                <a:spcPct val="100000"/>
              </a:lnSpc>
            </a:pPr>
            <a:fld id="{F73431E1-2798-44A1-B5FB-AF9387480C25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693720" y="4379760"/>
            <a:ext cx="5546520" cy="4147920"/>
          </a:xfrm>
          <a:prstGeom prst="rect">
            <a:avLst/>
          </a:prstGeom>
        </p:spPr>
        <p:txBody>
          <a:bodyPr lIns="92160" rIns="92160" tIns="46080" bIns="46080"/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2040" cy="6813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单击鼠标编辑标题文字格式</a:t>
            </a:r>
            <a:r>
              <a:rPr b="0" lang="en-US" sz="44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Master title style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</p:spPr>
        <p:txBody>
          <a:bodyPr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</p:spPr>
        <p:txBody>
          <a:bodyPr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A3CFE627-AB86-4664-B9FD-5C0E27662F86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ustomShape 1"/>
          <p:cNvSpPr/>
          <p:nvPr/>
        </p:nvSpPr>
        <p:spPr>
          <a:xfrm>
            <a:off x="6904080" y="3073320"/>
            <a:ext cx="1929960" cy="1371240"/>
          </a:xfrm>
          <a:prstGeom prst="rect">
            <a:avLst/>
          </a:prstGeom>
          <a:solidFill>
            <a:srgbClr val="c6d9f1">
              <a:alpha val="58000"/>
            </a:srgbClr>
          </a:solidFill>
          <a:ln w="12600">
            <a:solidFill>
              <a:srgbClr val="17375e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1" lang="en-US" sz="16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LOW </a:t>
            </a:r>
            <a:br/>
            <a:r>
              <a:rPr b="1" lang="en-US" sz="16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CUSTOMER </a:t>
            </a:r>
            <a:br/>
            <a:r>
              <a:rPr b="1" lang="en-US" sz="16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SATISFACTION</a:t>
            </a:r>
            <a:endParaRPr b="0" lang="en-US" sz="1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CustomShape 2"/>
          <p:cNvSpPr/>
          <p:nvPr/>
        </p:nvSpPr>
        <p:spPr>
          <a:xfrm flipV="1">
            <a:off x="2819520" y="5782320"/>
            <a:ext cx="2018880" cy="30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n-US" sz="14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POOR SUPPORT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CustomShape 3"/>
          <p:cNvSpPr/>
          <p:nvPr/>
        </p:nvSpPr>
        <p:spPr>
          <a:xfrm flipV="1">
            <a:off x="851040" y="845280"/>
            <a:ext cx="2920680" cy="30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n-US" sz="14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LOW QUALITY PRODUCT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CustomShape 4"/>
          <p:cNvSpPr/>
          <p:nvPr/>
        </p:nvSpPr>
        <p:spPr>
          <a:xfrm flipV="1">
            <a:off x="3987720" y="845280"/>
            <a:ext cx="2044440" cy="30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n-US" sz="14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HIGH PRICING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CustomShape 5"/>
          <p:cNvSpPr/>
          <p:nvPr/>
        </p:nvSpPr>
        <p:spPr>
          <a:xfrm flipV="1">
            <a:off x="774720" y="-52200"/>
            <a:ext cx="7480080" cy="395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en-US" sz="20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CAUSES OF LOW CUSTOMER SATISFACTION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Line 6"/>
          <p:cNvSpPr/>
          <p:nvPr/>
        </p:nvSpPr>
        <p:spPr>
          <a:xfrm>
            <a:off x="419040" y="3759120"/>
            <a:ext cx="6399000" cy="0"/>
          </a:xfrm>
          <a:prstGeom prst="line">
            <a:avLst/>
          </a:prstGeom>
          <a:ln w="19080">
            <a:solidFill>
              <a:srgbClr val="1f497d"/>
            </a:solidFill>
            <a:round/>
            <a:tailEnd len="lg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2" name="CustomShape 7"/>
          <p:cNvSpPr/>
          <p:nvPr/>
        </p:nvSpPr>
        <p:spPr>
          <a:xfrm>
            <a:off x="3836880" y="-773091422280"/>
            <a:ext cx="952200" cy="455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Cost of Materials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Line 8"/>
          <p:cNvSpPr/>
          <p:nvPr/>
        </p:nvSpPr>
        <p:spPr>
          <a:xfrm>
            <a:off x="4809960" y="2931840"/>
            <a:ext cx="914400" cy="0"/>
          </a:xfrm>
          <a:prstGeom prst="line">
            <a:avLst/>
          </a:prstGeom>
          <a:ln w="6480">
            <a:solidFill>
              <a:srgbClr val="1f497d"/>
            </a:solidFill>
            <a:round/>
            <a:tailEnd len="lg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4" name="CustomShape 9"/>
          <p:cNvSpPr/>
          <p:nvPr/>
        </p:nvSpPr>
        <p:spPr>
          <a:xfrm>
            <a:off x="3432240" y="-773091954000"/>
            <a:ext cx="1002960" cy="455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Ineffective Marketing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Line 10"/>
          <p:cNvSpPr/>
          <p:nvPr/>
        </p:nvSpPr>
        <p:spPr>
          <a:xfrm>
            <a:off x="4475160" y="2387520"/>
            <a:ext cx="914400" cy="0"/>
          </a:xfrm>
          <a:prstGeom prst="line">
            <a:avLst/>
          </a:prstGeom>
          <a:ln w="6480">
            <a:solidFill>
              <a:srgbClr val="1f497d"/>
            </a:solidFill>
            <a:round/>
            <a:tailEnd len="lg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6" name="CustomShape 11"/>
          <p:cNvSpPr/>
          <p:nvPr/>
        </p:nvSpPr>
        <p:spPr>
          <a:xfrm>
            <a:off x="1295280" y="-773090938800"/>
            <a:ext cx="1206000" cy="455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Incompetent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Employees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Line 12"/>
          <p:cNvSpPr/>
          <p:nvPr/>
        </p:nvSpPr>
        <p:spPr>
          <a:xfrm>
            <a:off x="2516040" y="3174840"/>
            <a:ext cx="914400" cy="0"/>
          </a:xfrm>
          <a:prstGeom prst="line">
            <a:avLst/>
          </a:prstGeom>
          <a:ln w="6480">
            <a:solidFill>
              <a:srgbClr val="1f497d"/>
            </a:solidFill>
            <a:round/>
            <a:tailEnd len="lg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8" name="CustomShape 13"/>
          <p:cNvSpPr/>
          <p:nvPr/>
        </p:nvSpPr>
        <p:spPr>
          <a:xfrm>
            <a:off x="1066680" y="-773091450360"/>
            <a:ext cx="1168200" cy="273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Bad Design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Line 14"/>
          <p:cNvSpPr/>
          <p:nvPr/>
        </p:nvSpPr>
        <p:spPr>
          <a:xfrm>
            <a:off x="2198520" y="2676240"/>
            <a:ext cx="914400" cy="0"/>
          </a:xfrm>
          <a:prstGeom prst="line">
            <a:avLst/>
          </a:prstGeom>
          <a:ln w="6480">
            <a:solidFill>
              <a:srgbClr val="1f497d"/>
            </a:solidFill>
            <a:round/>
            <a:tailEnd len="lg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0" name="CustomShape 15"/>
          <p:cNvSpPr/>
          <p:nvPr/>
        </p:nvSpPr>
        <p:spPr>
          <a:xfrm>
            <a:off x="981000" y="-773092164960"/>
            <a:ext cx="964800" cy="455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Poor </a:t>
            </a:r>
            <a:br/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Materials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Line 16"/>
          <p:cNvSpPr/>
          <p:nvPr/>
        </p:nvSpPr>
        <p:spPr>
          <a:xfrm>
            <a:off x="1893600" y="2176200"/>
            <a:ext cx="914400" cy="0"/>
          </a:xfrm>
          <a:prstGeom prst="line">
            <a:avLst/>
          </a:prstGeom>
          <a:ln w="6480">
            <a:solidFill>
              <a:srgbClr val="1f497d"/>
            </a:solidFill>
            <a:round/>
            <a:tailEnd len="lg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2" name="CustomShape 17"/>
          <p:cNvSpPr/>
          <p:nvPr/>
        </p:nvSpPr>
        <p:spPr>
          <a:xfrm>
            <a:off x="1327320" y="-773089758360"/>
            <a:ext cx="1625400" cy="273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Wrong Answers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Line 18"/>
          <p:cNvSpPr/>
          <p:nvPr/>
        </p:nvSpPr>
        <p:spPr>
          <a:xfrm>
            <a:off x="2833560" y="4518000"/>
            <a:ext cx="1828800" cy="0"/>
          </a:xfrm>
          <a:prstGeom prst="line">
            <a:avLst/>
          </a:prstGeom>
          <a:ln w="6480">
            <a:solidFill>
              <a:srgbClr val="1f497d"/>
            </a:solidFill>
            <a:round/>
            <a:tailEnd len="lg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4" name="CustomShape 19"/>
          <p:cNvSpPr/>
          <p:nvPr/>
        </p:nvSpPr>
        <p:spPr>
          <a:xfrm>
            <a:off x="1066680" y="-773089212240"/>
            <a:ext cx="1472760" cy="273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Long Hold Times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Line 20"/>
          <p:cNvSpPr/>
          <p:nvPr/>
        </p:nvSpPr>
        <p:spPr>
          <a:xfrm>
            <a:off x="2528640" y="5064120"/>
            <a:ext cx="1828800" cy="0"/>
          </a:xfrm>
          <a:prstGeom prst="line">
            <a:avLst/>
          </a:prstGeom>
          <a:ln w="6480">
            <a:solidFill>
              <a:srgbClr val="1f497d"/>
            </a:solidFill>
            <a:round/>
            <a:tailEnd len="lg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6" name="CustomShape 21"/>
          <p:cNvSpPr/>
          <p:nvPr/>
        </p:nvSpPr>
        <p:spPr>
          <a:xfrm>
            <a:off x="876240" y="-773088679080"/>
            <a:ext cx="1333080" cy="273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/>
          <a:p>
            <a:pPr algn="ctr"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Fee Structure</a:t>
            </a:r>
            <a:endParaRPr b="0" lang="en-U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Line 22"/>
          <p:cNvSpPr/>
          <p:nvPr/>
        </p:nvSpPr>
        <p:spPr>
          <a:xfrm>
            <a:off x="2185920" y="5597280"/>
            <a:ext cx="1828800" cy="0"/>
          </a:xfrm>
          <a:prstGeom prst="line">
            <a:avLst/>
          </a:prstGeom>
          <a:ln w="6480">
            <a:solidFill>
              <a:srgbClr val="1f497d"/>
            </a:solidFill>
            <a:round/>
            <a:tailEnd len="lg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8" name="Line 23"/>
          <p:cNvSpPr/>
          <p:nvPr/>
        </p:nvSpPr>
        <p:spPr>
          <a:xfrm>
            <a:off x="5006880" y="1487160"/>
            <a:ext cx="1260360" cy="2184480"/>
          </a:xfrm>
          <a:prstGeom prst="line">
            <a:avLst/>
          </a:prstGeom>
          <a:ln w="6480">
            <a:solidFill>
              <a:srgbClr val="1f497d"/>
            </a:solidFill>
            <a:round/>
            <a:tailEnd len="lg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9" name="Line 24"/>
          <p:cNvSpPr/>
          <p:nvPr/>
        </p:nvSpPr>
        <p:spPr>
          <a:xfrm>
            <a:off x="2582640" y="1487160"/>
            <a:ext cx="1260360" cy="2184480"/>
          </a:xfrm>
          <a:prstGeom prst="line">
            <a:avLst/>
          </a:prstGeom>
          <a:ln w="6480">
            <a:solidFill>
              <a:srgbClr val="1f497d"/>
            </a:solidFill>
            <a:round/>
            <a:tailEnd len="lg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70" name="Line 25"/>
          <p:cNvSpPr/>
          <p:nvPr/>
        </p:nvSpPr>
        <p:spPr>
          <a:xfrm flipV="1">
            <a:off x="3886200" y="3873240"/>
            <a:ext cx="1260360" cy="2184480"/>
          </a:xfrm>
          <a:prstGeom prst="line">
            <a:avLst/>
          </a:prstGeom>
          <a:ln w="6480">
            <a:solidFill>
              <a:srgbClr val="1f497d"/>
            </a:solidFill>
            <a:round/>
            <a:tailEnd len="lg" type="triangle" w="med"/>
          </a:ln>
        </p:spPr>
        <p:style>
          <a:lnRef idx="0"/>
          <a:fillRef idx="0"/>
          <a:effectRef idx="0"/>
          <a:fontRef idx="minor"/>
        </p:style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LibreOffice/5.3.6.1$Linux_X86_64 LibreOffice_project/30$Build-1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2019-01-29T17:09:50Z</dcterms:created>
  <dc:creator/>
  <dc:description>This &lt;a href="http://www.tidyform.com/download/cause-and-effect-diagram.html"&gt;Cause and Effect Diagram&lt;/a&gt; are free to download and edit. For more related templates, see &lt;a href="http://www.tidyform.com/fishbone-diagram-template.html"&gt;Fishbone Diagram Template&lt;/a&gt; of &lt;a href="http://www.tidyform.com/report-template.html"&gt;Report Template&lt;/a&gt;. More than 1740 templates of &lt;a href="http://www.tidyform.com/business.html"&gt;Business&lt;/a&gt; category are offered by &lt;a href="www.tidyform.com"&gt;TidyForm&lt;/a&gt;.</dc:description>
  <cp:keywords>report template fishbone diagram template</cp:keywords>
  <dc:language>en-US</dc:language>
  <cp:lastModifiedBy/>
  <cp:revision>1</cp:revision>
  <dc:subject>Business: Generic</dc:subject>
  <dc:title>Cause and Effect Diagram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Personal Use</vt:lpwstr>
  </property>
</Properties>
</file>