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BB2F626-910B-4BAC-BF3F-702E38743F3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1"/>
          <p:cNvSpPr/>
          <p:nvPr/>
        </p:nvSpPr>
        <p:spPr>
          <a:xfrm>
            <a:off x="914400" y="3200400"/>
            <a:ext cx="8229600" cy="0"/>
          </a:xfrm>
          <a:prstGeom prst="line">
            <a:avLst/>
          </a:prstGeom>
          <a:ln>
            <a:solidFill>
              <a:srgbClr val="999999"/>
            </a:solidFill>
            <a:custDash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TextShape 2"/>
          <p:cNvSpPr txBox="1"/>
          <p:nvPr/>
        </p:nvSpPr>
        <p:spPr>
          <a:xfrm>
            <a:off x="4084920" y="3017520"/>
            <a:ext cx="2294280" cy="656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1.  Fold along this line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so this no longer shows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then flip to see steps 2 &amp; 3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3"/>
          <p:cNvSpPr txBox="1"/>
          <p:nvPr/>
        </p:nvSpPr>
        <p:spPr>
          <a:xfrm rot="10800000">
            <a:off x="1316880" y="5029200"/>
            <a:ext cx="912240" cy="64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Insert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4 here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4"/>
          <p:cNvSpPr txBox="1"/>
          <p:nvPr/>
        </p:nvSpPr>
        <p:spPr>
          <a:xfrm rot="10800000">
            <a:off x="9609480" y="5578200"/>
            <a:ext cx="1361880" cy="1485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4. Insert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between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sheets 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other side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then tape.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TextShape 5"/>
          <p:cNvSpPr txBox="1"/>
          <p:nvPr/>
        </p:nvSpPr>
        <p:spPr>
          <a:xfrm>
            <a:off x="4278600" y="4937760"/>
            <a:ext cx="1485360" cy="27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2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5. Tape to secure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 rot="16200000">
            <a:off x="1755360" y="5071680"/>
            <a:ext cx="1988280" cy="461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2. Fold along this line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So this no longer shows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Line 2"/>
          <p:cNvSpPr/>
          <p:nvPr/>
        </p:nvSpPr>
        <p:spPr>
          <a:xfrm flipH="1">
            <a:off x="2739600" y="3383280"/>
            <a:ext cx="3600" cy="3642840"/>
          </a:xfrm>
          <a:prstGeom prst="line">
            <a:avLst/>
          </a:prstGeom>
          <a:ln>
            <a:solidFill>
              <a:srgbClr val="999999"/>
            </a:solidFill>
            <a:custDash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48" name="Table 3"/>
          <p:cNvGraphicFramePr/>
          <p:nvPr/>
        </p:nvGraphicFramePr>
        <p:xfrm>
          <a:off x="3200400" y="400320"/>
          <a:ext cx="3657240" cy="2321640"/>
        </p:xfrm>
        <a:graphic>
          <a:graphicData uri="http://schemas.openxmlformats.org/drawingml/2006/table">
            <a:tbl>
              <a:tblPr/>
              <a:tblGrid>
                <a:gridCol w="1829160"/>
                <a:gridCol w="1828440"/>
              </a:tblGrid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34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216000"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cPr marL="36000" marR="36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</a:tbl>
          </a:graphicData>
        </a:graphic>
      </p:graphicFrame>
      <p:sp>
        <p:nvSpPr>
          <p:cNvPr id="49" name="TextShape 4"/>
          <p:cNvSpPr txBox="1"/>
          <p:nvPr/>
        </p:nvSpPr>
        <p:spPr>
          <a:xfrm rot="16200000">
            <a:off x="6341040" y="5043960"/>
            <a:ext cx="1988280" cy="461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3. Fold along this line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So this no longer shows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Line 5"/>
          <p:cNvSpPr/>
          <p:nvPr/>
        </p:nvSpPr>
        <p:spPr>
          <a:xfrm flipH="1">
            <a:off x="7315200" y="3398040"/>
            <a:ext cx="3600" cy="3642840"/>
          </a:xfrm>
          <a:prstGeom prst="line">
            <a:avLst/>
          </a:prstGeom>
          <a:ln>
            <a:solidFill>
              <a:srgbClr val="999999"/>
            </a:solidFill>
            <a:custDash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TextShape 6"/>
          <p:cNvSpPr txBox="1"/>
          <p:nvPr/>
        </p:nvSpPr>
        <p:spPr>
          <a:xfrm>
            <a:off x="3670560" y="5029200"/>
            <a:ext cx="2597760" cy="1576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Enter the CD/DVD content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Information in the table above,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fold per steps 1 - 4 then tape.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Hint: To produce accurate folds,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fold the opposite way first and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then use the fold line and to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fold the correct way.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TextShape 7"/>
          <p:cNvSpPr txBox="1"/>
          <p:nvPr/>
        </p:nvSpPr>
        <p:spPr>
          <a:xfrm>
            <a:off x="3665160" y="3998520"/>
            <a:ext cx="2343240" cy="647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CD/DVD Envelope Template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To be printed using a double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999999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sided capable printer.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2023-09-04T14:08:48Z</dcterms:created>
  <dc:creator/>
  <dc:description>This template helps you label and fold a standard 8½ piece of paper to create a CD/DVD envelope. Requires a printer capable of printing on both sides.</dc:description>
  <cp:keywords>CD DVD Envelope Creator</cp:keywords>
  <dc:language>en-US</dc:language>
  <cp:lastModifiedBy/>
  <cp:revision>1</cp:revision>
  <dc:subject>CD/DVD Envelope Creator</dc:subject>
  <dc:title>CD/DVD Envelope Creator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</vt:lpwstr>
  </property>
</Properties>
</file>