
<file path=[Content_Types].xml><?xml version="1.0" encoding="utf-8"?>
<Types xmlns="http://schemas.openxmlformats.org/package/2006/content-types">
  <Override PartName="/_rels/.rels" ContentType="application/vnd.openxmlformats-package.relationships+xml"/>
  <Override PartName="/ppt/notesSlides/_rels/notesSlide1.xml.rels" ContentType="application/vnd.openxmlformats-package.relationships+xml"/>
  <Override PartName="/ppt/notesSlides/notesSlide1.xml" ContentType="application/vnd.openxmlformats-officedocument.presentationml.notesSlide+xml"/>
  <Override PartName="/ppt/slides/_rels/slide1.xml.rels" ContentType="application/vnd.openxmlformats-package.relationships+xml"/>
  <Override PartName="/ppt/slides/slide1.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5.png" ContentType="image/png"/>
  <Override PartName="/ppt/media/image4.png" ContentType="image/png"/>
  <Override PartName="/ppt/media/image3.png" ContentType="image/png"/>
  <Override PartName="/ppt/media/image2.png" ContentType="image/png"/>
  <Override PartName="/ppt/media/image1.png" ContentType="image/png"/>
  <Override PartName="/ppt/theme/theme2.xml" ContentType="application/vnd.openxmlformats-officedocument.theme+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notesMasters/_rels/notesMaster1.xml.rels" ContentType="application/vnd.openxmlformats-package.relationships+xml"/>
  <Override PartName="/ppt/notesMasters/notesMaster1.xml" ContentType="application/vnd.openxmlformats-officedocument.presentationml.notes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Lst>
  <p:sldSz cx="9144000" cy="6858000"/>
  <p:notesSz cx="6997700" cy="92837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Rectangle 1"/>
          <p:cNvSpPr/>
          <p:nvPr/>
        </p:nvSpPr>
        <p:spPr>
          <a:xfrm>
            <a:off x="0" y="0"/>
            <a:ext cx="6998400" cy="9284400"/>
          </a:xfrm>
          <a:prstGeom prst="rect">
            <a:avLst/>
          </a:prstGeom>
          <a:solidFill>
            <a:srgbClr val="ffffff"/>
          </a:solidFill>
          <a:ln>
            <a:noFill/>
          </a:ln>
        </p:spPr>
      </p:sp>
      <p:sp>
        <p:nvSpPr>
          <p:cNvPr id="53" name="PlaceHolder 2"/>
          <p:cNvSpPr>
            <a:spLocks noGrp="1"/>
          </p:cNvSpPr>
          <p:nvPr>
            <p:ph type="hdr"/>
          </p:nvPr>
        </p:nvSpPr>
        <p:spPr>
          <a:xfrm>
            <a:off x="0" y="0"/>
            <a:ext cx="2998800" cy="450720"/>
          </a:xfrm>
          <a:prstGeom prst="rect">
            <a:avLst/>
          </a:prstGeom>
        </p:spPr>
        <p:txBody>
          <a:bodyPr/>
          <a:p>
            <a:pPr/>
            <a:r>
              <a:rPr b="0" lang="en-US" sz="1200" spc="-1" strike="noStrike">
                <a:solidFill>
                  <a:srgbClr val="000000"/>
                </a:solidFill>
                <a:uFill>
                  <a:solidFill>
                    <a:srgbClr val="ffffff"/>
                  </a:solidFill>
                </a:uFill>
                <a:latin typeface="Times New Roman"/>
              </a:rPr>
              <a:t>&lt;header&gt;</a:t>
            </a:r>
            <a:endParaRPr b="0" lang="en-US" sz="1200" spc="-1" strike="noStrike">
              <a:solidFill>
                <a:srgbClr val="000000"/>
              </a:solidFill>
              <a:uFill>
                <a:solidFill>
                  <a:srgbClr val="ffffff"/>
                </a:solidFill>
              </a:uFill>
              <a:latin typeface="Times New Roman"/>
            </a:endParaRPr>
          </a:p>
        </p:txBody>
      </p:sp>
      <p:sp>
        <p:nvSpPr>
          <p:cNvPr id="54" name="PlaceHolder 3"/>
          <p:cNvSpPr>
            <a:spLocks noGrp="1"/>
          </p:cNvSpPr>
          <p:nvPr>
            <p:ph type="body"/>
          </p:nvPr>
        </p:nvSpPr>
        <p:spPr>
          <a:xfrm>
            <a:off x="922320" y="4439880"/>
            <a:ext cx="5153040" cy="4140360"/>
          </a:xfrm>
          <a:prstGeom prst="rect">
            <a:avLst/>
          </a:prstGeom>
        </p:spPr>
        <p:txBody>
          <a:bodyPr lIns="0" rIns="0" tIns="0" bIns="0"/>
          <a:p>
            <a:r>
              <a:rPr b="0" lang="en-US" sz="1200" spc="-1" strike="noStrike">
                <a:solidFill>
                  <a:srgbClr val="000000"/>
                </a:solidFill>
                <a:uFill>
                  <a:solidFill>
                    <a:srgbClr val="ffffff"/>
                  </a:solidFill>
                </a:uFill>
                <a:latin typeface="Times New Roman"/>
              </a:rPr>
              <a:t>Click to edit the notes format</a:t>
            </a:r>
            <a:endParaRPr b="0" lang="en-US" sz="1200" spc="-1" strike="noStrike">
              <a:solidFill>
                <a:srgbClr val="000000"/>
              </a:solidFill>
              <a:uFill>
                <a:solidFill>
                  <a:srgbClr val="ffffff"/>
                </a:solidFill>
              </a:uFill>
              <a:latin typeface="Times New Roman"/>
            </a:endParaRPr>
          </a:p>
        </p:txBody>
      </p:sp>
      <p:sp>
        <p:nvSpPr>
          <p:cNvPr id="55" name="PlaceHolder 4"/>
          <p:cNvSpPr>
            <a:spLocks noGrp="1"/>
          </p:cNvSpPr>
          <p:nvPr>
            <p:ph type="dt"/>
          </p:nvPr>
        </p:nvSpPr>
        <p:spPr>
          <a:xfrm>
            <a:off x="3998880" y="0"/>
            <a:ext cx="2998800" cy="450720"/>
          </a:xfrm>
          <a:prstGeom prst="rect">
            <a:avLst/>
          </a:prstGeom>
        </p:spPr>
        <p:txBody>
          <a:bodyPr/>
          <a:p>
            <a:pPr algn="r"/>
            <a:r>
              <a:rPr b="0" lang="en-US" sz="1200" spc="-1" strike="noStrike">
                <a:solidFill>
                  <a:srgbClr val="000000"/>
                </a:solidFill>
                <a:uFill>
                  <a:solidFill>
                    <a:srgbClr val="ffffff"/>
                  </a:solidFill>
                </a:uFill>
                <a:latin typeface="Times New Roman"/>
              </a:rPr>
              <a:t>&lt;date/time&gt;</a:t>
            </a:r>
            <a:endParaRPr b="0" lang="en-US" sz="1200" spc="-1" strike="noStrike">
              <a:solidFill>
                <a:srgbClr val="000000"/>
              </a:solidFill>
              <a:uFill>
                <a:solidFill>
                  <a:srgbClr val="ffffff"/>
                </a:solidFill>
              </a:uFill>
              <a:latin typeface="Times New Roman"/>
            </a:endParaRPr>
          </a:p>
        </p:txBody>
      </p:sp>
      <p:sp>
        <p:nvSpPr>
          <p:cNvPr id="56" name="PlaceHolder 5"/>
          <p:cNvSpPr>
            <a:spLocks noGrp="1"/>
          </p:cNvSpPr>
          <p:nvPr>
            <p:ph type="ftr"/>
          </p:nvPr>
        </p:nvSpPr>
        <p:spPr>
          <a:xfrm>
            <a:off x="0" y="8807040"/>
            <a:ext cx="2998800" cy="451080"/>
          </a:xfrm>
          <a:prstGeom prst="rect">
            <a:avLst/>
          </a:prstGeom>
        </p:spPr>
        <p:txBody>
          <a:bodyPr anchor="b"/>
          <a:p>
            <a:pPr/>
            <a:r>
              <a:rPr b="0" lang="en-US" sz="1200" spc="-1" strike="noStrike">
                <a:solidFill>
                  <a:srgbClr val="000000"/>
                </a:solidFill>
                <a:uFill>
                  <a:solidFill>
                    <a:srgbClr val="ffffff"/>
                  </a:solidFill>
                </a:uFill>
                <a:latin typeface="Times New Roman"/>
              </a:rPr>
              <a:t>&lt;footer&gt;</a:t>
            </a:r>
            <a:endParaRPr b="0" lang="en-US" sz="1200" spc="-1" strike="noStrike">
              <a:solidFill>
                <a:srgbClr val="000000"/>
              </a:solidFill>
              <a:uFill>
                <a:solidFill>
                  <a:srgbClr val="ffffff"/>
                </a:solidFill>
              </a:uFill>
              <a:latin typeface="Times New Roman"/>
            </a:endParaRPr>
          </a:p>
        </p:txBody>
      </p:sp>
      <p:sp>
        <p:nvSpPr>
          <p:cNvPr id="57" name="PlaceHolder 6"/>
          <p:cNvSpPr>
            <a:spLocks noGrp="1"/>
          </p:cNvSpPr>
          <p:nvPr>
            <p:ph type="sldNum"/>
          </p:nvPr>
        </p:nvSpPr>
        <p:spPr>
          <a:xfrm>
            <a:off x="3998880" y="8807040"/>
            <a:ext cx="2998800" cy="451080"/>
          </a:xfrm>
          <a:prstGeom prst="rect">
            <a:avLst/>
          </a:prstGeom>
        </p:spPr>
        <p:txBody>
          <a:bodyPr anchor="b"/>
          <a:p>
            <a:pPr algn="r"/>
            <a:fld id="{D5EAF1F5-375B-41E3-9C58-E7CE6601093A}" type="slidenum">
              <a:rPr b="0" lang="en-US" sz="1200" spc="-1" strike="noStrike">
                <a:solidFill>
                  <a:srgbClr val="000000"/>
                </a:solidFill>
                <a:uFill>
                  <a:solidFill>
                    <a:srgbClr val="ffffff"/>
                  </a:solidFill>
                </a:uFill>
                <a:latin typeface="Times New Roman"/>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 name="TextShape 1"/>
          <p:cNvSpPr txBox="1"/>
          <p:nvPr/>
        </p:nvSpPr>
        <p:spPr>
          <a:xfrm>
            <a:off x="922320" y="4439880"/>
            <a:ext cx="5153040" cy="4140360"/>
          </a:xfrm>
          <a:prstGeom prst="rect">
            <a:avLst/>
          </a:prstGeom>
          <a:noFill/>
          <a:ln>
            <a:noFill/>
          </a:ln>
        </p:spPr>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 name="PlaceHolder 1"/>
          <p:cNvSpPr>
            <a:spLocks noGrp="1"/>
          </p:cNvSpPr>
          <p:nvPr>
            <p:ph type="title"/>
          </p:nvPr>
        </p:nvSpPr>
        <p:spPr>
          <a:xfrm>
            <a:off x="685800" y="609120"/>
            <a:ext cx="7772400" cy="1143000"/>
          </a:xfrm>
          <a:prstGeom prst="rect">
            <a:avLst/>
          </a:prstGeom>
        </p:spPr>
        <p:txBody>
          <a:bodyPr lIns="92160" rIns="92160" tIns="46080" bIns="46080" anchor="ctr"/>
          <a:p>
            <a:pPr algn="ctr"/>
            <a:endParaRPr b="0" lang="en-US" sz="4000" spc="-1" strike="noStrike">
              <a:solidFill>
                <a:srgbClr val="000000"/>
              </a:solidFill>
              <a:uFill>
                <a:solidFill>
                  <a:srgbClr val="ffffff"/>
                </a:solidFill>
              </a:uFill>
              <a:latin typeface="Trebuchet MS"/>
            </a:endParaRPr>
          </a:p>
        </p:txBody>
      </p:sp>
      <p:sp>
        <p:nvSpPr>
          <p:cNvPr id="17" name="PlaceHolder 2"/>
          <p:cNvSpPr>
            <a:spLocks noGrp="1"/>
          </p:cNvSpPr>
          <p:nvPr>
            <p:ph type="subTitle"/>
          </p:nvPr>
        </p:nvSpPr>
        <p:spPr>
          <a:xfrm>
            <a:off x="685800" y="1981080"/>
            <a:ext cx="7772400" cy="4114800"/>
          </a:xfrm>
          <a:prstGeom prst="rect">
            <a:avLst/>
          </a:prstGeom>
        </p:spPr>
        <p:txBody>
          <a:bodyPr lIns="0" rIns="0" tIns="0" bIns="0" anchor="ctr"/>
          <a:p>
            <a:pPr algn="ctr">
              <a:spcBef>
                <a:spcPts val="799"/>
              </a:spcBef>
            </a:pPr>
            <a:endParaRPr b="0" lang="en-US" sz="3200" spc="-1" strike="noStrike">
              <a:solidFill>
                <a:srgbClr val="000000"/>
              </a:solidFill>
              <a:uFill>
                <a:solidFill>
                  <a:srgbClr val="ffffff"/>
                </a:solidFill>
              </a:uFill>
              <a:latin typeface="Monotype Corsiva"/>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85800" y="609120"/>
            <a:ext cx="7772400" cy="1143000"/>
          </a:xfrm>
          <a:prstGeom prst="rect">
            <a:avLst/>
          </a:prstGeom>
        </p:spPr>
        <p:txBody>
          <a:bodyPr lIns="92160" rIns="92160" tIns="46080" bIns="46080" anchor="ctr"/>
          <a:p>
            <a:pPr algn="ctr"/>
            <a:endParaRPr b="0" lang="en-US" sz="4000" spc="-1" strike="noStrike">
              <a:solidFill>
                <a:srgbClr val="000000"/>
              </a:solidFill>
              <a:uFill>
                <a:solidFill>
                  <a:srgbClr val="ffffff"/>
                </a:solidFill>
              </a:uFill>
              <a:latin typeface="Trebuchet MS"/>
            </a:endParaRPr>
          </a:p>
        </p:txBody>
      </p:sp>
      <p:sp>
        <p:nvSpPr>
          <p:cNvPr id="19" name="PlaceHolder 2"/>
          <p:cNvSpPr>
            <a:spLocks noGrp="1"/>
          </p:cNvSpPr>
          <p:nvPr>
            <p:ph type="body"/>
          </p:nvPr>
        </p:nvSpPr>
        <p:spPr>
          <a:xfrm>
            <a:off x="685800" y="1981080"/>
            <a:ext cx="7772400" cy="411480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85800" y="609120"/>
            <a:ext cx="7772400" cy="1143000"/>
          </a:xfrm>
          <a:prstGeom prst="rect">
            <a:avLst/>
          </a:prstGeom>
        </p:spPr>
        <p:txBody>
          <a:bodyPr lIns="92160" rIns="92160" tIns="46080" bIns="46080" anchor="ctr"/>
          <a:p>
            <a:pPr algn="ctr"/>
            <a:endParaRPr b="0" lang="en-US" sz="4000" spc="-1" strike="noStrike">
              <a:solidFill>
                <a:srgbClr val="000000"/>
              </a:solidFill>
              <a:uFill>
                <a:solidFill>
                  <a:srgbClr val="ffffff"/>
                </a:solidFill>
              </a:uFill>
              <a:latin typeface="Trebuchet MS"/>
            </a:endParaRPr>
          </a:p>
        </p:txBody>
      </p:sp>
      <p:sp>
        <p:nvSpPr>
          <p:cNvPr id="21" name="PlaceHolder 2"/>
          <p:cNvSpPr>
            <a:spLocks noGrp="1"/>
          </p:cNvSpPr>
          <p:nvPr>
            <p:ph type="body"/>
          </p:nvPr>
        </p:nvSpPr>
        <p:spPr>
          <a:xfrm>
            <a:off x="685800" y="1981080"/>
            <a:ext cx="3792600" cy="411480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22" name="PlaceHolder 3"/>
          <p:cNvSpPr>
            <a:spLocks noGrp="1"/>
          </p:cNvSpPr>
          <p:nvPr>
            <p:ph type="body"/>
          </p:nvPr>
        </p:nvSpPr>
        <p:spPr>
          <a:xfrm>
            <a:off x="4668480" y="1981080"/>
            <a:ext cx="3792600" cy="411480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 name="PlaceHolder 1"/>
          <p:cNvSpPr>
            <a:spLocks noGrp="1"/>
          </p:cNvSpPr>
          <p:nvPr>
            <p:ph type="title"/>
          </p:nvPr>
        </p:nvSpPr>
        <p:spPr>
          <a:xfrm>
            <a:off x="685800" y="609120"/>
            <a:ext cx="7772400" cy="1143000"/>
          </a:xfrm>
          <a:prstGeom prst="rect">
            <a:avLst/>
          </a:prstGeom>
        </p:spPr>
        <p:txBody>
          <a:bodyPr lIns="92160" rIns="92160" tIns="46080" bIns="46080" anchor="ctr"/>
          <a:p>
            <a:pPr algn="ctr"/>
            <a:endParaRPr b="0" lang="en-US" sz="4000" spc="-1" strike="noStrike">
              <a:solidFill>
                <a:srgbClr val="000000"/>
              </a:solidFill>
              <a:uFill>
                <a:solidFill>
                  <a:srgbClr val="ffffff"/>
                </a:solidFill>
              </a:uFill>
              <a:latin typeface="Trebuchet MS"/>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4" name="PlaceHolder 1"/>
          <p:cNvSpPr>
            <a:spLocks noGrp="1"/>
          </p:cNvSpPr>
          <p:nvPr>
            <p:ph type="subTitle"/>
          </p:nvPr>
        </p:nvSpPr>
        <p:spPr>
          <a:xfrm>
            <a:off x="685800" y="609120"/>
            <a:ext cx="7772400" cy="5299560"/>
          </a:xfrm>
          <a:prstGeom prst="rect">
            <a:avLst/>
          </a:prstGeom>
        </p:spPr>
        <p:txBody>
          <a:bodyPr lIns="0" rIns="0" tIns="0" bIns="0" anchor="ctr"/>
          <a:p>
            <a:pPr algn="ctr">
              <a:spcBef>
                <a:spcPts val="799"/>
              </a:spcBef>
            </a:pPr>
            <a:endParaRPr b="0" lang="en-US" sz="3200" spc="-1" strike="noStrike">
              <a:solidFill>
                <a:srgbClr val="000000"/>
              </a:solidFill>
              <a:uFill>
                <a:solidFill>
                  <a:srgbClr val="ffffff"/>
                </a:solidFill>
              </a:uFill>
              <a:latin typeface="Monotype Corsiva"/>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685800" y="609120"/>
            <a:ext cx="7772400" cy="1143000"/>
          </a:xfrm>
          <a:prstGeom prst="rect">
            <a:avLst/>
          </a:prstGeom>
        </p:spPr>
        <p:txBody>
          <a:bodyPr lIns="92160" rIns="92160" tIns="46080" bIns="46080" anchor="ctr"/>
          <a:p>
            <a:pPr algn="ctr"/>
            <a:endParaRPr b="0" lang="en-US" sz="4000" spc="-1" strike="noStrike">
              <a:solidFill>
                <a:srgbClr val="000000"/>
              </a:solidFill>
              <a:uFill>
                <a:solidFill>
                  <a:srgbClr val="ffffff"/>
                </a:solidFill>
              </a:uFill>
              <a:latin typeface="Trebuchet MS"/>
            </a:endParaRPr>
          </a:p>
        </p:txBody>
      </p:sp>
      <p:sp>
        <p:nvSpPr>
          <p:cNvPr id="26" name="PlaceHolder 2"/>
          <p:cNvSpPr>
            <a:spLocks noGrp="1"/>
          </p:cNvSpPr>
          <p:nvPr>
            <p:ph type="body"/>
          </p:nvPr>
        </p:nvSpPr>
        <p:spPr>
          <a:xfrm>
            <a:off x="685800" y="1981080"/>
            <a:ext cx="37926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27" name="PlaceHolder 3"/>
          <p:cNvSpPr>
            <a:spLocks noGrp="1"/>
          </p:cNvSpPr>
          <p:nvPr>
            <p:ph type="body"/>
          </p:nvPr>
        </p:nvSpPr>
        <p:spPr>
          <a:xfrm>
            <a:off x="685800" y="4130640"/>
            <a:ext cx="37926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28" name="PlaceHolder 4"/>
          <p:cNvSpPr>
            <a:spLocks noGrp="1"/>
          </p:cNvSpPr>
          <p:nvPr>
            <p:ph type="body"/>
          </p:nvPr>
        </p:nvSpPr>
        <p:spPr>
          <a:xfrm>
            <a:off x="4668480" y="1981080"/>
            <a:ext cx="3792600" cy="411480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85800" y="609120"/>
            <a:ext cx="7772400" cy="1143000"/>
          </a:xfrm>
          <a:prstGeom prst="rect">
            <a:avLst/>
          </a:prstGeom>
        </p:spPr>
        <p:txBody>
          <a:bodyPr lIns="92160" rIns="92160" tIns="46080" bIns="46080" anchor="ctr"/>
          <a:p>
            <a:pPr algn="ctr"/>
            <a:endParaRPr b="0" lang="en-US" sz="4000" spc="-1" strike="noStrike">
              <a:solidFill>
                <a:srgbClr val="000000"/>
              </a:solidFill>
              <a:uFill>
                <a:solidFill>
                  <a:srgbClr val="ffffff"/>
                </a:solidFill>
              </a:uFill>
              <a:latin typeface="Trebuchet MS"/>
            </a:endParaRPr>
          </a:p>
        </p:txBody>
      </p:sp>
      <p:sp>
        <p:nvSpPr>
          <p:cNvPr id="30" name="PlaceHolder 2"/>
          <p:cNvSpPr>
            <a:spLocks noGrp="1"/>
          </p:cNvSpPr>
          <p:nvPr>
            <p:ph type="body"/>
          </p:nvPr>
        </p:nvSpPr>
        <p:spPr>
          <a:xfrm>
            <a:off x="685800" y="1981080"/>
            <a:ext cx="3792600" cy="411480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31" name="PlaceHolder 3"/>
          <p:cNvSpPr>
            <a:spLocks noGrp="1"/>
          </p:cNvSpPr>
          <p:nvPr>
            <p:ph type="body"/>
          </p:nvPr>
        </p:nvSpPr>
        <p:spPr>
          <a:xfrm>
            <a:off x="4668480" y="1981080"/>
            <a:ext cx="37926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32" name="PlaceHolder 4"/>
          <p:cNvSpPr>
            <a:spLocks noGrp="1"/>
          </p:cNvSpPr>
          <p:nvPr>
            <p:ph type="body"/>
          </p:nvPr>
        </p:nvSpPr>
        <p:spPr>
          <a:xfrm>
            <a:off x="4668480" y="4130640"/>
            <a:ext cx="37926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685800" y="609120"/>
            <a:ext cx="7772400" cy="1143000"/>
          </a:xfrm>
          <a:prstGeom prst="rect">
            <a:avLst/>
          </a:prstGeom>
        </p:spPr>
        <p:txBody>
          <a:bodyPr lIns="92160" rIns="92160" tIns="46080" bIns="46080" anchor="ctr"/>
          <a:p>
            <a:pPr algn="ctr"/>
            <a:endParaRPr b="0" lang="en-US" sz="4000" spc="-1" strike="noStrike">
              <a:solidFill>
                <a:srgbClr val="000000"/>
              </a:solidFill>
              <a:uFill>
                <a:solidFill>
                  <a:srgbClr val="ffffff"/>
                </a:solidFill>
              </a:uFill>
              <a:latin typeface="Trebuchet MS"/>
            </a:endParaRPr>
          </a:p>
        </p:txBody>
      </p:sp>
      <p:sp>
        <p:nvSpPr>
          <p:cNvPr id="34" name="PlaceHolder 2"/>
          <p:cNvSpPr>
            <a:spLocks noGrp="1"/>
          </p:cNvSpPr>
          <p:nvPr>
            <p:ph type="body"/>
          </p:nvPr>
        </p:nvSpPr>
        <p:spPr>
          <a:xfrm>
            <a:off x="685800" y="1981080"/>
            <a:ext cx="37926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35" name="PlaceHolder 3"/>
          <p:cNvSpPr>
            <a:spLocks noGrp="1"/>
          </p:cNvSpPr>
          <p:nvPr>
            <p:ph type="body"/>
          </p:nvPr>
        </p:nvSpPr>
        <p:spPr>
          <a:xfrm>
            <a:off x="4668480" y="1981080"/>
            <a:ext cx="37926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36" name="PlaceHolder 4"/>
          <p:cNvSpPr>
            <a:spLocks noGrp="1"/>
          </p:cNvSpPr>
          <p:nvPr>
            <p:ph type="body"/>
          </p:nvPr>
        </p:nvSpPr>
        <p:spPr>
          <a:xfrm>
            <a:off x="685800" y="4130640"/>
            <a:ext cx="77724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685800" y="609120"/>
            <a:ext cx="7772400" cy="1143000"/>
          </a:xfrm>
          <a:prstGeom prst="rect">
            <a:avLst/>
          </a:prstGeom>
        </p:spPr>
        <p:txBody>
          <a:bodyPr lIns="92160" rIns="92160" tIns="46080" bIns="46080" anchor="ctr"/>
          <a:p>
            <a:pPr algn="ctr"/>
            <a:endParaRPr b="0" lang="en-US" sz="4000" spc="-1" strike="noStrike">
              <a:solidFill>
                <a:srgbClr val="000000"/>
              </a:solidFill>
              <a:uFill>
                <a:solidFill>
                  <a:srgbClr val="ffffff"/>
                </a:solidFill>
              </a:uFill>
              <a:latin typeface="Trebuchet MS"/>
            </a:endParaRPr>
          </a:p>
        </p:txBody>
      </p:sp>
      <p:sp>
        <p:nvSpPr>
          <p:cNvPr id="38" name="PlaceHolder 2"/>
          <p:cNvSpPr>
            <a:spLocks noGrp="1"/>
          </p:cNvSpPr>
          <p:nvPr>
            <p:ph type="body"/>
          </p:nvPr>
        </p:nvSpPr>
        <p:spPr>
          <a:xfrm>
            <a:off x="685800" y="1981080"/>
            <a:ext cx="77724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39" name="PlaceHolder 3"/>
          <p:cNvSpPr>
            <a:spLocks noGrp="1"/>
          </p:cNvSpPr>
          <p:nvPr>
            <p:ph type="body"/>
          </p:nvPr>
        </p:nvSpPr>
        <p:spPr>
          <a:xfrm>
            <a:off x="685800" y="4130640"/>
            <a:ext cx="77724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685800" y="609120"/>
            <a:ext cx="7772400" cy="1143000"/>
          </a:xfrm>
          <a:prstGeom prst="rect">
            <a:avLst/>
          </a:prstGeom>
        </p:spPr>
        <p:txBody>
          <a:bodyPr lIns="92160" rIns="92160" tIns="46080" bIns="46080" anchor="ctr"/>
          <a:p>
            <a:pPr algn="ctr"/>
            <a:endParaRPr b="0" lang="en-US" sz="4000" spc="-1" strike="noStrike">
              <a:solidFill>
                <a:srgbClr val="000000"/>
              </a:solidFill>
              <a:uFill>
                <a:solidFill>
                  <a:srgbClr val="ffffff"/>
                </a:solidFill>
              </a:uFill>
              <a:latin typeface="Trebuchet MS"/>
            </a:endParaRPr>
          </a:p>
        </p:txBody>
      </p:sp>
      <p:sp>
        <p:nvSpPr>
          <p:cNvPr id="41" name="PlaceHolder 2"/>
          <p:cNvSpPr>
            <a:spLocks noGrp="1"/>
          </p:cNvSpPr>
          <p:nvPr>
            <p:ph type="body"/>
          </p:nvPr>
        </p:nvSpPr>
        <p:spPr>
          <a:xfrm>
            <a:off x="685800" y="1981080"/>
            <a:ext cx="37926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42" name="PlaceHolder 3"/>
          <p:cNvSpPr>
            <a:spLocks noGrp="1"/>
          </p:cNvSpPr>
          <p:nvPr>
            <p:ph type="body"/>
          </p:nvPr>
        </p:nvSpPr>
        <p:spPr>
          <a:xfrm>
            <a:off x="4668480" y="1981080"/>
            <a:ext cx="37926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43" name="PlaceHolder 4"/>
          <p:cNvSpPr>
            <a:spLocks noGrp="1"/>
          </p:cNvSpPr>
          <p:nvPr>
            <p:ph type="body"/>
          </p:nvPr>
        </p:nvSpPr>
        <p:spPr>
          <a:xfrm>
            <a:off x="4668480" y="4130640"/>
            <a:ext cx="37926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44" name="PlaceHolder 5"/>
          <p:cNvSpPr>
            <a:spLocks noGrp="1"/>
          </p:cNvSpPr>
          <p:nvPr>
            <p:ph type="body"/>
          </p:nvPr>
        </p:nvSpPr>
        <p:spPr>
          <a:xfrm>
            <a:off x="685800" y="4130640"/>
            <a:ext cx="379260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685800" y="609120"/>
            <a:ext cx="7772400" cy="1143000"/>
          </a:xfrm>
          <a:prstGeom prst="rect">
            <a:avLst/>
          </a:prstGeom>
        </p:spPr>
        <p:txBody>
          <a:bodyPr lIns="92160" rIns="92160" tIns="46080" bIns="46080" anchor="ctr"/>
          <a:p>
            <a:pPr algn="ctr"/>
            <a:endParaRPr b="0" lang="en-US" sz="4000" spc="-1" strike="noStrike">
              <a:solidFill>
                <a:srgbClr val="000000"/>
              </a:solidFill>
              <a:uFill>
                <a:solidFill>
                  <a:srgbClr val="ffffff"/>
                </a:solidFill>
              </a:uFill>
              <a:latin typeface="Trebuchet MS"/>
            </a:endParaRPr>
          </a:p>
        </p:txBody>
      </p:sp>
      <p:sp>
        <p:nvSpPr>
          <p:cNvPr id="46" name="PlaceHolder 2"/>
          <p:cNvSpPr>
            <a:spLocks noGrp="1"/>
          </p:cNvSpPr>
          <p:nvPr>
            <p:ph type="body"/>
          </p:nvPr>
        </p:nvSpPr>
        <p:spPr>
          <a:xfrm>
            <a:off x="685800" y="1981080"/>
            <a:ext cx="250236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47" name="PlaceHolder 3"/>
          <p:cNvSpPr>
            <a:spLocks noGrp="1"/>
          </p:cNvSpPr>
          <p:nvPr>
            <p:ph type="body"/>
          </p:nvPr>
        </p:nvSpPr>
        <p:spPr>
          <a:xfrm>
            <a:off x="3313800" y="1981080"/>
            <a:ext cx="250236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48" name="PlaceHolder 4"/>
          <p:cNvSpPr>
            <a:spLocks noGrp="1"/>
          </p:cNvSpPr>
          <p:nvPr>
            <p:ph type="body"/>
          </p:nvPr>
        </p:nvSpPr>
        <p:spPr>
          <a:xfrm>
            <a:off x="5941440" y="1981080"/>
            <a:ext cx="250236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49" name="PlaceHolder 5"/>
          <p:cNvSpPr>
            <a:spLocks noGrp="1"/>
          </p:cNvSpPr>
          <p:nvPr>
            <p:ph type="body"/>
          </p:nvPr>
        </p:nvSpPr>
        <p:spPr>
          <a:xfrm>
            <a:off x="5941440" y="4130640"/>
            <a:ext cx="250236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50" name="PlaceHolder 6"/>
          <p:cNvSpPr>
            <a:spLocks noGrp="1"/>
          </p:cNvSpPr>
          <p:nvPr>
            <p:ph type="body"/>
          </p:nvPr>
        </p:nvSpPr>
        <p:spPr>
          <a:xfrm>
            <a:off x="3313800" y="4130640"/>
            <a:ext cx="250236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
        <p:nvSpPr>
          <p:cNvPr id="51" name="PlaceHolder 7"/>
          <p:cNvSpPr>
            <a:spLocks noGrp="1"/>
          </p:cNvSpPr>
          <p:nvPr>
            <p:ph type="body"/>
          </p:nvPr>
        </p:nvSpPr>
        <p:spPr>
          <a:xfrm>
            <a:off x="685800" y="4130640"/>
            <a:ext cx="2502360" cy="1962720"/>
          </a:xfrm>
          <a:prstGeom prst="rect">
            <a:avLst/>
          </a:prstGeom>
        </p:spPr>
        <p:txBody>
          <a:bodyPr lIns="92160" rIns="92160" tIns="46080" bIns="46080"/>
          <a:p>
            <a:pPr marL="342720" indent="-342720" algn="ctr">
              <a:spcBef>
                <a:spcPts val="799"/>
              </a:spcBef>
            </a:pPr>
            <a:endParaRPr b="0" lang="en-US" sz="3200" spc="-1" strike="noStrike">
              <a:solidFill>
                <a:srgbClr val="000000"/>
              </a:solidFill>
              <a:uFill>
                <a:solidFill>
                  <a:srgbClr val="ffffff"/>
                </a:solidFill>
              </a:uFill>
              <a:latin typeface="Monotype Corsiva"/>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slideLayout" Target="../slideLayouts/slideLayout1.xml"/><Relationship Id="rId7" Type="http://schemas.openxmlformats.org/officeDocument/2006/relationships/slideLayout" Target="../slideLayouts/slideLayout2.xml"/><Relationship Id="rId8" Type="http://schemas.openxmlformats.org/officeDocument/2006/relationships/slideLayout" Target="../slideLayouts/slideLayout3.xml"/><Relationship Id="rId9" Type="http://schemas.openxmlformats.org/officeDocument/2006/relationships/slideLayout" Target="../slideLayouts/slideLayout4.xml"/><Relationship Id="rId10" Type="http://schemas.openxmlformats.org/officeDocument/2006/relationships/slideLayout" Target="../slideLayouts/slideLayout5.xml"/><Relationship Id="rId11" Type="http://schemas.openxmlformats.org/officeDocument/2006/relationships/slideLayout" Target="../slideLayouts/slideLayout6.xml"/><Relationship Id="rId12" Type="http://schemas.openxmlformats.org/officeDocument/2006/relationships/slideLayout" Target="../slideLayouts/slideLayout7.xml"/><Relationship Id="rId13" Type="http://schemas.openxmlformats.org/officeDocument/2006/relationships/slideLayout" Target="../slideLayouts/slideLayout8.xml"/><Relationship Id="rId14" Type="http://schemas.openxmlformats.org/officeDocument/2006/relationships/slideLayout" Target="../slideLayouts/slideLayout9.xml"/><Relationship Id="rId15" Type="http://schemas.openxmlformats.org/officeDocument/2006/relationships/slideLayout" Target="../slideLayouts/slideLayout10.xml"/><Relationship Id="rId16" Type="http://schemas.openxmlformats.org/officeDocument/2006/relationships/slideLayout" Target="../slideLayouts/slideLayout11.xml"/><Relationship Id="rId17"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457200" y="76320"/>
            <a:ext cx="8229600" cy="380880"/>
          </a:xfrm>
          <a:prstGeom prst="rect">
            <a:avLst/>
          </a:prstGeom>
          <a:blipFill>
            <a:blip r:embed="rId2"/>
            <a:tile/>
          </a:blipFill>
          <a:ln>
            <a:noFill/>
          </a:ln>
        </p:spPr>
        <p:style>
          <a:lnRef idx="0"/>
          <a:fillRef idx="0"/>
          <a:effectRef idx="0"/>
          <a:fontRef idx="minor"/>
        </p:style>
      </p:sp>
      <p:sp>
        <p:nvSpPr>
          <p:cNvPr id="1" name="CustomShape 2"/>
          <p:cNvSpPr/>
          <p:nvPr/>
        </p:nvSpPr>
        <p:spPr>
          <a:xfrm>
            <a:off x="76320" y="457200"/>
            <a:ext cx="380880" cy="5943600"/>
          </a:xfrm>
          <a:prstGeom prst="rect">
            <a:avLst/>
          </a:prstGeom>
          <a:blipFill>
            <a:blip r:embed="rId3"/>
            <a:tile/>
          </a:blipFill>
          <a:ln>
            <a:noFill/>
          </a:ln>
        </p:spPr>
        <p:style>
          <a:lnRef idx="0"/>
          <a:fillRef idx="0"/>
          <a:effectRef idx="0"/>
          <a:fontRef idx="minor"/>
        </p:style>
      </p:sp>
      <p:sp>
        <p:nvSpPr>
          <p:cNvPr id="2" name="CustomShape 3"/>
          <p:cNvSpPr/>
          <p:nvPr/>
        </p:nvSpPr>
        <p:spPr>
          <a:xfrm>
            <a:off x="457200" y="6400800"/>
            <a:ext cx="8229600" cy="380880"/>
          </a:xfrm>
          <a:prstGeom prst="rect">
            <a:avLst/>
          </a:prstGeom>
          <a:blipFill>
            <a:blip r:embed="rId4"/>
            <a:tile/>
          </a:blipFill>
          <a:ln>
            <a:noFill/>
          </a:ln>
        </p:spPr>
        <p:style>
          <a:lnRef idx="0"/>
          <a:fillRef idx="0"/>
          <a:effectRef idx="0"/>
          <a:fontRef idx="minor"/>
        </p:style>
      </p:sp>
      <p:sp>
        <p:nvSpPr>
          <p:cNvPr id="3" name="CustomShape 4"/>
          <p:cNvSpPr/>
          <p:nvPr/>
        </p:nvSpPr>
        <p:spPr>
          <a:xfrm>
            <a:off x="8686800" y="457200"/>
            <a:ext cx="380880" cy="5943600"/>
          </a:xfrm>
          <a:prstGeom prst="rect">
            <a:avLst/>
          </a:prstGeom>
          <a:blipFill>
            <a:blip r:embed="rId5"/>
            <a:tile/>
          </a:blipFill>
          <a:ln>
            <a:noFill/>
          </a:ln>
        </p:spPr>
        <p:style>
          <a:lnRef idx="0"/>
          <a:fillRef idx="0"/>
          <a:effectRef idx="0"/>
          <a:fontRef idx="minor"/>
        </p:style>
      </p:sp>
      <p:sp>
        <p:nvSpPr>
          <p:cNvPr id="4" name="CustomShape 5"/>
          <p:cNvSpPr/>
          <p:nvPr/>
        </p:nvSpPr>
        <p:spPr>
          <a:xfrm>
            <a:off x="457200" y="457200"/>
            <a:ext cx="8229600" cy="5943600"/>
          </a:xfrm>
          <a:prstGeom prst="rect">
            <a:avLst/>
          </a:prstGeom>
          <a:noFill/>
          <a:ln w="57240">
            <a:solidFill>
              <a:srgbClr val="969696"/>
            </a:solidFill>
            <a:miter/>
          </a:ln>
        </p:spPr>
        <p:style>
          <a:lnRef idx="0"/>
          <a:fillRef idx="0"/>
          <a:effectRef idx="0"/>
          <a:fontRef idx="minor"/>
        </p:style>
      </p:sp>
      <p:sp>
        <p:nvSpPr>
          <p:cNvPr id="5" name="CustomShape 6"/>
          <p:cNvSpPr/>
          <p:nvPr/>
        </p:nvSpPr>
        <p:spPr>
          <a:xfrm>
            <a:off x="76320" y="76320"/>
            <a:ext cx="8991360" cy="6705360"/>
          </a:xfrm>
          <a:prstGeom prst="rect">
            <a:avLst/>
          </a:prstGeom>
          <a:noFill/>
          <a:ln w="12600">
            <a:solidFill>
              <a:srgbClr val="969696"/>
            </a:solidFill>
            <a:miter/>
          </a:ln>
        </p:spPr>
        <p:style>
          <a:lnRef idx="0"/>
          <a:fillRef idx="0"/>
          <a:effectRef idx="0"/>
          <a:fontRef idx="minor"/>
        </p:style>
      </p:sp>
      <p:sp>
        <p:nvSpPr>
          <p:cNvPr id="6" name="CustomShape 7"/>
          <p:cNvSpPr/>
          <p:nvPr/>
        </p:nvSpPr>
        <p:spPr>
          <a:xfrm>
            <a:off x="0" y="0"/>
            <a:ext cx="609480" cy="609480"/>
          </a:xfrm>
          <a:prstGeom prst="rect">
            <a:avLst/>
          </a:prstGeom>
          <a:solidFill>
            <a:srgbClr val="ffffff"/>
          </a:solidFill>
          <a:ln w="57240">
            <a:solidFill>
              <a:srgbClr val="969696"/>
            </a:solidFill>
            <a:miter/>
          </a:ln>
        </p:spPr>
        <p:style>
          <a:lnRef idx="0"/>
          <a:fillRef idx="0"/>
          <a:effectRef idx="0"/>
          <a:fontRef idx="minor"/>
        </p:style>
      </p:sp>
      <p:sp>
        <p:nvSpPr>
          <p:cNvPr id="7" name="CustomShape 8"/>
          <p:cNvSpPr/>
          <p:nvPr/>
        </p:nvSpPr>
        <p:spPr>
          <a:xfrm>
            <a:off x="160200" y="160200"/>
            <a:ext cx="289080" cy="289080"/>
          </a:xfrm>
          <a:prstGeom prst="ellipse">
            <a:avLst/>
          </a:prstGeom>
          <a:gradFill>
            <a:gsLst>
              <a:gs pos="0">
                <a:srgbClr val="ffffff"/>
              </a:gs>
              <a:gs pos="100000">
                <a:srgbClr val="757575"/>
              </a:gs>
            </a:gsLst>
            <a:path path="rect"/>
          </a:gradFill>
          <a:ln>
            <a:noFill/>
          </a:ln>
        </p:spPr>
        <p:style>
          <a:lnRef idx="0"/>
          <a:fillRef idx="0"/>
          <a:effectRef idx="0"/>
          <a:fontRef idx="minor"/>
        </p:style>
      </p:sp>
      <p:sp>
        <p:nvSpPr>
          <p:cNvPr id="8" name="CustomShape 9"/>
          <p:cNvSpPr/>
          <p:nvPr/>
        </p:nvSpPr>
        <p:spPr>
          <a:xfrm>
            <a:off x="0" y="6246720"/>
            <a:ext cx="609480" cy="609840"/>
          </a:xfrm>
          <a:prstGeom prst="rect">
            <a:avLst/>
          </a:prstGeom>
          <a:solidFill>
            <a:srgbClr val="ffffff"/>
          </a:solidFill>
          <a:ln w="57240">
            <a:solidFill>
              <a:srgbClr val="969696"/>
            </a:solidFill>
            <a:miter/>
          </a:ln>
        </p:spPr>
        <p:style>
          <a:lnRef idx="0"/>
          <a:fillRef idx="0"/>
          <a:effectRef idx="0"/>
          <a:fontRef idx="minor"/>
        </p:style>
      </p:sp>
      <p:sp>
        <p:nvSpPr>
          <p:cNvPr id="9" name="CustomShape 10"/>
          <p:cNvSpPr/>
          <p:nvPr/>
        </p:nvSpPr>
        <p:spPr>
          <a:xfrm>
            <a:off x="160200" y="6407280"/>
            <a:ext cx="289080" cy="288720"/>
          </a:xfrm>
          <a:prstGeom prst="ellipse">
            <a:avLst/>
          </a:prstGeom>
          <a:gradFill>
            <a:gsLst>
              <a:gs pos="0">
                <a:srgbClr val="ffffff"/>
              </a:gs>
              <a:gs pos="100000">
                <a:srgbClr val="757575"/>
              </a:gs>
            </a:gsLst>
            <a:path path="rect"/>
          </a:gradFill>
          <a:ln>
            <a:noFill/>
          </a:ln>
        </p:spPr>
        <p:style>
          <a:lnRef idx="0"/>
          <a:fillRef idx="0"/>
          <a:effectRef idx="0"/>
          <a:fontRef idx="minor"/>
        </p:style>
      </p:sp>
      <p:sp>
        <p:nvSpPr>
          <p:cNvPr id="10" name="CustomShape 11"/>
          <p:cNvSpPr/>
          <p:nvPr/>
        </p:nvSpPr>
        <p:spPr>
          <a:xfrm>
            <a:off x="8532720" y="6246720"/>
            <a:ext cx="609840" cy="609840"/>
          </a:xfrm>
          <a:prstGeom prst="rect">
            <a:avLst/>
          </a:prstGeom>
          <a:solidFill>
            <a:srgbClr val="ffffff"/>
          </a:solidFill>
          <a:ln w="57240">
            <a:solidFill>
              <a:srgbClr val="969696"/>
            </a:solidFill>
            <a:miter/>
          </a:ln>
        </p:spPr>
        <p:style>
          <a:lnRef idx="0"/>
          <a:fillRef idx="0"/>
          <a:effectRef idx="0"/>
          <a:fontRef idx="minor"/>
        </p:style>
      </p:sp>
      <p:sp>
        <p:nvSpPr>
          <p:cNvPr id="11" name="CustomShape 12"/>
          <p:cNvSpPr/>
          <p:nvPr/>
        </p:nvSpPr>
        <p:spPr>
          <a:xfrm>
            <a:off x="8693280" y="6407280"/>
            <a:ext cx="288720" cy="288720"/>
          </a:xfrm>
          <a:prstGeom prst="ellipse">
            <a:avLst/>
          </a:prstGeom>
          <a:gradFill>
            <a:gsLst>
              <a:gs pos="0">
                <a:srgbClr val="ffffff"/>
              </a:gs>
              <a:gs pos="100000">
                <a:srgbClr val="757575"/>
              </a:gs>
            </a:gsLst>
            <a:path path="rect"/>
          </a:gradFill>
          <a:ln>
            <a:noFill/>
          </a:ln>
        </p:spPr>
        <p:style>
          <a:lnRef idx="0"/>
          <a:fillRef idx="0"/>
          <a:effectRef idx="0"/>
          <a:fontRef idx="minor"/>
        </p:style>
      </p:sp>
      <p:sp>
        <p:nvSpPr>
          <p:cNvPr id="12" name="CustomShape 13"/>
          <p:cNvSpPr/>
          <p:nvPr/>
        </p:nvSpPr>
        <p:spPr>
          <a:xfrm>
            <a:off x="8532720" y="0"/>
            <a:ext cx="609840" cy="609480"/>
          </a:xfrm>
          <a:prstGeom prst="rect">
            <a:avLst/>
          </a:prstGeom>
          <a:solidFill>
            <a:srgbClr val="ffffff"/>
          </a:solidFill>
          <a:ln w="57240">
            <a:solidFill>
              <a:srgbClr val="969696"/>
            </a:solidFill>
            <a:miter/>
          </a:ln>
        </p:spPr>
        <p:style>
          <a:lnRef idx="0"/>
          <a:fillRef idx="0"/>
          <a:effectRef idx="0"/>
          <a:fontRef idx="minor"/>
        </p:style>
      </p:sp>
      <p:sp>
        <p:nvSpPr>
          <p:cNvPr id="13" name="CustomShape 14"/>
          <p:cNvSpPr/>
          <p:nvPr/>
        </p:nvSpPr>
        <p:spPr>
          <a:xfrm>
            <a:off x="8693280" y="160200"/>
            <a:ext cx="288720" cy="289080"/>
          </a:xfrm>
          <a:prstGeom prst="ellipse">
            <a:avLst/>
          </a:prstGeom>
          <a:gradFill>
            <a:gsLst>
              <a:gs pos="0">
                <a:srgbClr val="ffffff"/>
              </a:gs>
              <a:gs pos="100000">
                <a:srgbClr val="757575"/>
              </a:gs>
            </a:gsLst>
            <a:path path="rect"/>
          </a:gradFill>
          <a:ln>
            <a:noFill/>
          </a:ln>
        </p:spPr>
        <p:style>
          <a:lnRef idx="0"/>
          <a:fillRef idx="0"/>
          <a:effectRef idx="0"/>
          <a:fontRef idx="minor"/>
        </p:style>
      </p:sp>
      <p:sp>
        <p:nvSpPr>
          <p:cNvPr id="14" name="PlaceHolder 15"/>
          <p:cNvSpPr>
            <a:spLocks noGrp="1"/>
          </p:cNvSpPr>
          <p:nvPr>
            <p:ph type="title"/>
          </p:nvPr>
        </p:nvSpPr>
        <p:spPr>
          <a:xfrm>
            <a:off x="685800" y="609120"/>
            <a:ext cx="7772400" cy="1143000"/>
          </a:xfrm>
          <a:prstGeom prst="rect">
            <a:avLst/>
          </a:prstGeom>
        </p:spPr>
        <p:txBody>
          <a:bodyPr lIns="92160" rIns="92160" tIns="46080" bIns="46080" anchor="ctr"/>
          <a:p>
            <a:pPr algn="ctr"/>
            <a:r>
              <a:rPr b="0" lang="en-US" sz="4000" spc="-1" strike="noStrike">
                <a:solidFill>
                  <a:srgbClr val="000000"/>
                </a:solidFill>
                <a:uFill>
                  <a:solidFill>
                    <a:srgbClr val="ffffff"/>
                  </a:solidFill>
                </a:uFill>
                <a:latin typeface="Trebuchet MS"/>
              </a:rPr>
              <a:t>Click to edit the title text format</a:t>
            </a:r>
            <a:endParaRPr b="0" lang="en-US" sz="4000" spc="-1" strike="noStrike">
              <a:solidFill>
                <a:srgbClr val="000000"/>
              </a:solidFill>
              <a:uFill>
                <a:solidFill>
                  <a:srgbClr val="ffffff"/>
                </a:solidFill>
              </a:uFill>
              <a:latin typeface="Trebuchet MS"/>
            </a:endParaRPr>
          </a:p>
        </p:txBody>
      </p:sp>
      <p:sp>
        <p:nvSpPr>
          <p:cNvPr id="15" name="PlaceHolder 16"/>
          <p:cNvSpPr>
            <a:spLocks noGrp="1"/>
          </p:cNvSpPr>
          <p:nvPr>
            <p:ph type="body"/>
          </p:nvPr>
        </p:nvSpPr>
        <p:spPr>
          <a:xfrm>
            <a:off x="685800" y="1981080"/>
            <a:ext cx="7772400" cy="4114800"/>
          </a:xfrm>
          <a:prstGeom prst="rect">
            <a:avLst/>
          </a:prstGeom>
        </p:spPr>
        <p:txBody>
          <a:bodyPr lIns="92160" rIns="92160" tIns="46080" bIns="46080"/>
          <a:p>
            <a:pPr marL="342720" indent="-342720" algn="ctr">
              <a:spcBef>
                <a:spcPts val="799"/>
              </a:spcBef>
            </a:pPr>
            <a:r>
              <a:rPr b="0" lang="en-US" sz="3200" spc="-1" strike="noStrike">
                <a:solidFill>
                  <a:srgbClr val="000000"/>
                </a:solidFill>
                <a:uFill>
                  <a:solidFill>
                    <a:srgbClr val="ffffff"/>
                  </a:solidFill>
                </a:uFill>
                <a:latin typeface="Monotype Corsiva"/>
              </a:rPr>
              <a:t>Click to edit the outline text format</a:t>
            </a:r>
            <a:endParaRPr b="0" lang="en-US" sz="3200" spc="-1" strike="noStrike">
              <a:solidFill>
                <a:srgbClr val="000000"/>
              </a:solidFill>
              <a:uFill>
                <a:solidFill>
                  <a:srgbClr val="ffffff"/>
                </a:solidFill>
              </a:uFill>
              <a:latin typeface="Monotype Corsiva"/>
            </a:endParaRPr>
          </a:p>
          <a:p>
            <a:pPr lvl="1" marL="742680" indent="-285480">
              <a:spcBef>
                <a:spcPts val="697"/>
              </a:spcBef>
              <a:buClr>
                <a:srgbClr val="000000"/>
              </a:buClr>
              <a:buFont typeface="Monotype Corsiva"/>
              <a:buChar char="–"/>
            </a:pPr>
            <a:r>
              <a:rPr b="0" lang="en-US" sz="2800" spc="-1" strike="noStrike">
                <a:solidFill>
                  <a:srgbClr val="000000"/>
                </a:solidFill>
                <a:uFill>
                  <a:solidFill>
                    <a:srgbClr val="ffffff"/>
                  </a:solidFill>
                </a:uFill>
                <a:latin typeface="Monotype Corsiva"/>
              </a:rPr>
              <a:t>Second Outline Level</a:t>
            </a:r>
            <a:endParaRPr b="0" lang="en-US" sz="2800" spc="-1" strike="noStrike">
              <a:solidFill>
                <a:srgbClr val="000000"/>
              </a:solidFill>
              <a:uFill>
                <a:solidFill>
                  <a:srgbClr val="ffffff"/>
                </a:solidFill>
              </a:uFill>
              <a:latin typeface="Monotype Corsiva"/>
            </a:endParaRPr>
          </a:p>
          <a:p>
            <a:pPr lvl="2" marL="1143000" indent="-228600">
              <a:spcBef>
                <a:spcPts val="499"/>
              </a:spcBef>
              <a:buClr>
                <a:srgbClr val="000000"/>
              </a:buClr>
              <a:buFont typeface="Monotype Corsiva"/>
              <a:buChar char="•"/>
            </a:pPr>
            <a:r>
              <a:rPr b="0" lang="en-US" sz="2000" spc="-1" strike="noStrike">
                <a:solidFill>
                  <a:srgbClr val="000000"/>
                </a:solidFill>
                <a:uFill>
                  <a:solidFill>
                    <a:srgbClr val="ffffff"/>
                  </a:solidFill>
                </a:uFill>
                <a:latin typeface="Monotype Corsiva"/>
              </a:rPr>
              <a:t>Third Outline Level</a:t>
            </a:r>
            <a:endParaRPr b="0" lang="en-US" sz="2000" spc="-1" strike="noStrike">
              <a:solidFill>
                <a:srgbClr val="000000"/>
              </a:solidFill>
              <a:uFill>
                <a:solidFill>
                  <a:srgbClr val="ffffff"/>
                </a:solidFill>
              </a:uFill>
              <a:latin typeface="Monotype Corsiva"/>
            </a:endParaRPr>
          </a:p>
          <a:p>
            <a:pPr lvl="3" marL="1600200" indent="-228600">
              <a:spcBef>
                <a:spcPts val="448"/>
              </a:spcBef>
              <a:buClr>
                <a:srgbClr val="000000"/>
              </a:buClr>
              <a:buFont typeface="Monotype Corsiva"/>
              <a:buChar char="–"/>
            </a:pPr>
            <a:r>
              <a:rPr b="0" lang="en-US" sz="1800" spc="-1" strike="noStrike">
                <a:solidFill>
                  <a:srgbClr val="000000"/>
                </a:solidFill>
                <a:uFill>
                  <a:solidFill>
                    <a:srgbClr val="ffffff"/>
                  </a:solidFill>
                </a:uFill>
                <a:latin typeface="Monotype Corsiva"/>
              </a:rPr>
              <a:t>Fourth Outline Level</a:t>
            </a:r>
            <a:endParaRPr b="0" lang="en-US" sz="1800" spc="-1" strike="noStrike">
              <a:solidFill>
                <a:srgbClr val="000000"/>
              </a:solidFill>
              <a:uFill>
                <a:solidFill>
                  <a:srgbClr val="ffffff"/>
                </a:solidFill>
              </a:uFill>
              <a:latin typeface="Monotype Corsiva"/>
            </a:endParaRPr>
          </a:p>
          <a:p>
            <a:pPr lvl="4" marL="2057400" indent="-228600">
              <a:spcBef>
                <a:spcPts val="400"/>
              </a:spcBef>
              <a:buClr>
                <a:srgbClr val="000000"/>
              </a:buClr>
              <a:buFont typeface="Monotype Corsiva"/>
              <a:buChar char="•"/>
            </a:pPr>
            <a:r>
              <a:rPr b="0" lang="en-US" sz="1600" spc="-1" strike="noStrike">
                <a:solidFill>
                  <a:srgbClr val="000000"/>
                </a:solidFill>
                <a:uFill>
                  <a:solidFill>
                    <a:srgbClr val="ffffff"/>
                  </a:solidFill>
                </a:uFill>
                <a:latin typeface="Monotype Corsiva"/>
              </a:rPr>
              <a:t>Fifth Outline Level</a:t>
            </a:r>
            <a:endParaRPr b="0" lang="en-US" sz="1600" spc="-1" strike="noStrike">
              <a:solidFill>
                <a:srgbClr val="000000"/>
              </a:solidFill>
              <a:uFill>
                <a:solidFill>
                  <a:srgbClr val="ffffff"/>
                </a:solidFill>
              </a:uFill>
              <a:latin typeface="Monotype Corsiva"/>
            </a:endParaRPr>
          </a:p>
          <a:p>
            <a:pPr lvl="5" marL="2057400" indent="-228600">
              <a:spcBef>
                <a:spcPts val="400"/>
              </a:spcBef>
              <a:buClr>
                <a:srgbClr val="000000"/>
              </a:buClr>
              <a:buFont typeface="Monotype Corsiva"/>
              <a:buChar char="•"/>
            </a:pPr>
            <a:r>
              <a:rPr b="0" lang="en-US" sz="1600" spc="-1" strike="noStrike">
                <a:solidFill>
                  <a:srgbClr val="000000"/>
                </a:solidFill>
                <a:uFill>
                  <a:solidFill>
                    <a:srgbClr val="ffffff"/>
                  </a:solidFill>
                </a:uFill>
                <a:latin typeface="Monotype Corsiva"/>
              </a:rPr>
              <a:t>Sixth Outline Level</a:t>
            </a:r>
            <a:endParaRPr b="0" lang="en-US" sz="1600" spc="-1" strike="noStrike">
              <a:solidFill>
                <a:srgbClr val="000000"/>
              </a:solidFill>
              <a:uFill>
                <a:solidFill>
                  <a:srgbClr val="ffffff"/>
                </a:solidFill>
              </a:uFill>
              <a:latin typeface="Monotype Corsiva"/>
            </a:endParaRPr>
          </a:p>
          <a:p>
            <a:pPr lvl="6" marL="2057400" indent="-228600">
              <a:spcBef>
                <a:spcPts val="400"/>
              </a:spcBef>
              <a:buClr>
                <a:srgbClr val="000000"/>
              </a:buClr>
              <a:buFont typeface="Monotype Corsiva"/>
              <a:buChar char="•"/>
            </a:pPr>
            <a:r>
              <a:rPr b="0" lang="en-US" sz="1600" spc="-1" strike="noStrike">
                <a:solidFill>
                  <a:srgbClr val="000000"/>
                </a:solidFill>
                <a:uFill>
                  <a:solidFill>
                    <a:srgbClr val="ffffff"/>
                  </a:solidFill>
                </a:uFill>
                <a:latin typeface="Monotype Corsiva"/>
              </a:rPr>
              <a:t>Seventh Outline Level</a:t>
            </a:r>
            <a:endParaRPr b="0" lang="en-US" sz="1600" spc="-1" strike="noStrike">
              <a:solidFill>
                <a:srgbClr val="000000"/>
              </a:solidFill>
              <a:uFill>
                <a:solidFill>
                  <a:srgbClr val="ffffff"/>
                </a:solidFill>
              </a:uFill>
              <a:latin typeface="Monotype Corsiva"/>
            </a:endParaRPr>
          </a:p>
        </p:txBody>
      </p:sp>
    </p:spTree>
  </p:cSld>
  <p:clrMap bg1="lt1" bg2="lt2" tx1="dk1" tx2="dk2" accent1="accent1" accent2="accent2" accent3="accent3" accent4="accent4" accent5="accent5" accent6="accent6" hlink="hlink" folHlink="folHlink"/>
  <p:sldLayoutIdLst>
    <p:sldLayoutId id="2147483649"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60" r:id="rId17"/>
  </p:sldLayoutIdLst>
</p:sldMaster>
</file>

<file path=ppt/slides/_rels/slide1.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2.xml"/><Relationship Id="rId3" Type="http://schemas.openxmlformats.org/officeDocument/2006/relationships/notesSlide" Target="../notesSlides/notesSlide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8" name="TextShape 1"/>
          <p:cNvSpPr txBox="1"/>
          <p:nvPr/>
        </p:nvSpPr>
        <p:spPr>
          <a:xfrm>
            <a:off x="685800" y="609480"/>
            <a:ext cx="7772400" cy="1524240"/>
          </a:xfrm>
          <a:prstGeom prst="rect">
            <a:avLst/>
          </a:prstGeom>
          <a:noFill/>
          <a:ln>
            <a:noFill/>
          </a:ln>
        </p:spPr>
        <p:txBody>
          <a:bodyPr lIns="92160" rIns="92160" tIns="46080" bIns="46080" anchor="ctr"/>
          <a:p>
            <a:pPr algn="ctr"/>
            <a:r>
              <a:rPr b="0" lang="en-US" sz="4000" spc="-1" strike="noStrike">
                <a:solidFill>
                  <a:srgbClr val="000000"/>
                </a:solidFill>
                <a:uFill>
                  <a:solidFill>
                    <a:srgbClr val="ffffff"/>
                  </a:solidFill>
                </a:uFill>
                <a:latin typeface="Trebuchet MS"/>
              </a:rPr>
              <a:t>Organization Name</a:t>
            </a:r>
            <a:br/>
            <a:r>
              <a:rPr b="0" lang="en-US" sz="4000" spc="-1" strike="noStrike">
                <a:solidFill>
                  <a:srgbClr val="000000"/>
                </a:solidFill>
                <a:uFill>
                  <a:solidFill>
                    <a:srgbClr val="ffffff"/>
                  </a:solidFill>
                </a:uFill>
                <a:latin typeface="Trebuchet MS"/>
              </a:rPr>
              <a:t>Certificate of Appreciation</a:t>
            </a:r>
            <a:endParaRPr b="0" lang="en-US" sz="4000" spc="-1" strike="noStrike">
              <a:solidFill>
                <a:srgbClr val="000000"/>
              </a:solidFill>
              <a:uFill>
                <a:solidFill>
                  <a:srgbClr val="ffffff"/>
                </a:solidFill>
              </a:uFill>
              <a:latin typeface="Trebuchet MS"/>
            </a:endParaRPr>
          </a:p>
        </p:txBody>
      </p:sp>
      <p:sp>
        <p:nvSpPr>
          <p:cNvPr id="59" name="TextShape 2"/>
          <p:cNvSpPr txBox="1"/>
          <p:nvPr/>
        </p:nvSpPr>
        <p:spPr>
          <a:xfrm>
            <a:off x="685800" y="2285640"/>
            <a:ext cx="7772400" cy="1066680"/>
          </a:xfrm>
          <a:prstGeom prst="rect">
            <a:avLst/>
          </a:prstGeom>
          <a:noFill/>
          <a:ln>
            <a:noFill/>
          </a:ln>
        </p:spPr>
        <p:txBody>
          <a:bodyPr lIns="92160" rIns="92160" tIns="46080" bIns="46080"/>
          <a:p>
            <a:pPr algn="ctr">
              <a:spcBef>
                <a:spcPts val="499"/>
              </a:spcBef>
            </a:pPr>
            <a:r>
              <a:rPr b="0" lang="en-US" sz="2000" spc="-1" strike="noStrike">
                <a:solidFill>
                  <a:srgbClr val="000000"/>
                </a:solidFill>
                <a:uFill>
                  <a:solidFill>
                    <a:srgbClr val="ffffff"/>
                  </a:solidFill>
                </a:uFill>
                <a:latin typeface="Monotype Corsiva"/>
              </a:rPr>
              <a:t>is hereby granted to:</a:t>
            </a:r>
            <a:endParaRPr b="0" lang="en-US" sz="2000" spc="-1" strike="noStrike">
              <a:solidFill>
                <a:srgbClr val="000000"/>
              </a:solidFill>
              <a:uFill>
                <a:solidFill>
                  <a:srgbClr val="ffffff"/>
                </a:solidFill>
              </a:uFill>
              <a:latin typeface="Monotype Corsiva"/>
            </a:endParaRPr>
          </a:p>
          <a:p>
            <a:pPr algn="ctr">
              <a:spcBef>
                <a:spcPts val="848"/>
              </a:spcBef>
            </a:pPr>
            <a:r>
              <a:rPr b="0" lang="en-US" sz="3400" spc="-1" strike="noStrike">
                <a:solidFill>
                  <a:srgbClr val="000000"/>
                </a:solidFill>
                <a:uFill>
                  <a:solidFill>
                    <a:srgbClr val="ffffff"/>
                  </a:solidFill>
                </a:uFill>
                <a:latin typeface="Monotype Corsiva"/>
              </a:rPr>
              <a:t>Name</a:t>
            </a:r>
            <a:endParaRPr b="0" lang="en-US" sz="3400" spc="-1" strike="noStrike">
              <a:solidFill>
                <a:srgbClr val="000000"/>
              </a:solidFill>
              <a:uFill>
                <a:solidFill>
                  <a:srgbClr val="ffffff"/>
                </a:solidFill>
              </a:uFill>
              <a:latin typeface="Monotype Corsiva"/>
            </a:endParaRPr>
          </a:p>
        </p:txBody>
      </p:sp>
      <p:sp>
        <p:nvSpPr>
          <p:cNvPr id="60" name="CustomShape 3"/>
          <p:cNvSpPr/>
          <p:nvPr/>
        </p:nvSpPr>
        <p:spPr>
          <a:xfrm>
            <a:off x="3200400" y="4038480"/>
            <a:ext cx="5181480" cy="1295640"/>
          </a:xfrm>
          <a:prstGeom prst="rect">
            <a:avLst/>
          </a:prstGeom>
          <a:noFill/>
          <a:ln>
            <a:noFill/>
          </a:ln>
        </p:spPr>
        <p:style>
          <a:lnRef idx="0"/>
          <a:fillRef idx="0"/>
          <a:effectRef idx="0"/>
          <a:fontRef idx="minor"/>
        </p:style>
        <p:txBody>
          <a:bodyPr lIns="92160" rIns="92160" tIns="46080" bIns="46080"/>
          <a:p>
            <a:pPr marL="2301840" indent="-2301840" algn="r">
              <a:lnSpc>
                <a:spcPct val="100000"/>
              </a:lnSpc>
              <a:spcBef>
                <a:spcPts val="499"/>
              </a:spcBef>
            </a:pPr>
            <a:r>
              <a:rPr b="0" lang="en-US" sz="2000" spc="-1" strike="noStrike">
                <a:solidFill>
                  <a:srgbClr val="000000"/>
                </a:solidFill>
                <a:uFill>
                  <a:solidFill>
                    <a:srgbClr val="ffffff"/>
                  </a:solidFill>
                </a:uFill>
                <a:latin typeface="Monotype Corsiva"/>
              </a:rPr>
              <a:t>for outstanding performance and lasting contribution to</a:t>
            </a:r>
            <a:endParaRPr b="0" lang="en-US" sz="2000" spc="-1" strike="noStrike">
              <a:solidFill>
                <a:srgbClr val="000000"/>
              </a:solidFill>
              <a:uFill>
                <a:solidFill>
                  <a:srgbClr val="ffffff"/>
                </a:solidFill>
              </a:uFill>
              <a:latin typeface="Times New Roman"/>
            </a:endParaRPr>
          </a:p>
          <a:p>
            <a:pPr marL="2301840" indent="-2301840" algn="r">
              <a:lnSpc>
                <a:spcPct val="100000"/>
              </a:lnSpc>
              <a:spcBef>
                <a:spcPts val="598"/>
              </a:spcBef>
            </a:pPr>
            <a:r>
              <a:rPr b="1" lang="en-US" sz="2400" spc="-1" strike="noStrike">
                <a:solidFill>
                  <a:srgbClr val="000000"/>
                </a:solidFill>
                <a:uFill>
                  <a:solidFill>
                    <a:srgbClr val="ffffff"/>
                  </a:solidFill>
                </a:uFill>
                <a:latin typeface="Monotype Corsiva"/>
              </a:rPr>
              <a:t>Project/Team Name</a:t>
            </a:r>
            <a:endParaRPr b="0" lang="en-US" sz="2400" spc="-1" strike="noStrike">
              <a:solidFill>
                <a:srgbClr val="000000"/>
              </a:solidFill>
              <a:uFill>
                <a:solidFill>
                  <a:srgbClr val="ffffff"/>
                </a:solidFill>
              </a:uFill>
              <a:latin typeface="Times New Roman"/>
            </a:endParaRPr>
          </a:p>
          <a:p>
            <a:pPr marL="2301840" indent="-2301840" algn="r">
              <a:lnSpc>
                <a:spcPct val="100000"/>
              </a:lnSpc>
              <a:spcBef>
                <a:spcPts val="499"/>
              </a:spcBef>
            </a:pPr>
            <a:r>
              <a:rPr b="0" lang="en-US" sz="2000" spc="-1" strike="noStrike">
                <a:solidFill>
                  <a:srgbClr val="000000"/>
                </a:solidFill>
                <a:uFill>
                  <a:solidFill>
                    <a:srgbClr val="ffffff"/>
                  </a:solidFill>
                </a:uFill>
                <a:latin typeface="Monotype Corsiva"/>
              </a:rPr>
              <a:t>Awarded: March 12, 2004</a:t>
            </a:r>
            <a:endParaRPr b="0" lang="en-US" sz="2000" spc="-1" strike="noStrike">
              <a:solidFill>
                <a:srgbClr val="000000"/>
              </a:solidFill>
              <a:uFill>
                <a:solidFill>
                  <a:srgbClr val="ffffff"/>
                </a:solidFill>
              </a:uFill>
              <a:latin typeface="Times New Roman"/>
            </a:endParaRPr>
          </a:p>
        </p:txBody>
      </p:sp>
      <p:sp>
        <p:nvSpPr>
          <p:cNvPr id="61" name="Line 4"/>
          <p:cNvSpPr/>
          <p:nvPr/>
        </p:nvSpPr>
        <p:spPr>
          <a:xfrm>
            <a:off x="3733920" y="5715000"/>
            <a:ext cx="4572000" cy="0"/>
          </a:xfrm>
          <a:prstGeom prst="line">
            <a:avLst/>
          </a:prstGeom>
          <a:ln w="9360">
            <a:solidFill>
              <a:srgbClr val="000000"/>
            </a:solidFill>
            <a:miter/>
          </a:ln>
        </p:spPr>
        <p:style>
          <a:lnRef idx="0"/>
          <a:fillRef idx="0"/>
          <a:effectRef idx="0"/>
          <a:fontRef idx="minor"/>
        </p:style>
      </p:sp>
      <p:sp>
        <p:nvSpPr>
          <p:cNvPr id="62" name="CustomShape 5"/>
          <p:cNvSpPr/>
          <p:nvPr/>
        </p:nvSpPr>
        <p:spPr>
          <a:xfrm>
            <a:off x="5296320" y="5715000"/>
            <a:ext cx="3085560" cy="368280"/>
          </a:xfrm>
          <a:prstGeom prst="rect">
            <a:avLst/>
          </a:prstGeom>
          <a:noFill/>
          <a:ln>
            <a:noFill/>
          </a:ln>
        </p:spPr>
        <p:style>
          <a:lnRef idx="0"/>
          <a:fillRef idx="0"/>
          <a:effectRef idx="0"/>
          <a:fontRef idx="minor"/>
        </p:style>
        <p:txBody>
          <a:bodyPr wrap="none" lIns="90000" rIns="90000" tIns="46800" bIns="46800"/>
          <a:p>
            <a:pPr algn="r">
              <a:lnSpc>
                <a:spcPct val="100000"/>
              </a:lnSpc>
            </a:pPr>
            <a:r>
              <a:rPr b="0" lang="en-US" sz="1800" spc="-1" strike="noStrike">
                <a:solidFill>
                  <a:srgbClr val="000000"/>
                </a:solidFill>
                <a:uFill>
                  <a:solidFill>
                    <a:srgbClr val="ffffff"/>
                  </a:solidFill>
                </a:uFill>
                <a:latin typeface="Monotype Corsiva"/>
              </a:rPr>
              <a:t>Presenter Name and Title</a:t>
            </a:r>
            <a:endParaRPr b="0" lang="en-US" sz="1800" spc="-1" strike="noStrike">
              <a:solidFill>
                <a:srgbClr val="000000"/>
              </a:solidFill>
              <a:uFill>
                <a:solidFill>
                  <a:srgbClr val="ffffff"/>
                </a:solidFill>
              </a:uFill>
              <a:latin typeface="Times New Roman"/>
            </a:endParaRPr>
          </a:p>
        </p:txBody>
      </p:sp>
      <p:pic>
        <p:nvPicPr>
          <p:cNvPr id="63" name="" descr="Medal"/>
          <p:cNvPicPr/>
          <p:nvPr/>
        </p:nvPicPr>
        <p:blipFill>
          <a:blip r:embed="rId1"/>
          <a:stretch/>
        </p:blipFill>
        <p:spPr>
          <a:xfrm>
            <a:off x="1015920" y="3962520"/>
            <a:ext cx="1846440" cy="2057400"/>
          </a:xfrm>
          <a:prstGeom prst="rect">
            <a:avLst/>
          </a:prstGeom>
          <a:ln>
            <a:noFill/>
          </a:ln>
        </p:spPr>
      </p:pic>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2019-01-29T08:10:32Z</dcterms:created>
  <dc:creator/>
  <dc:description>A certificate of appreciation is given to someone to reward the outstanding performance. &lt;br&gt;This &lt;a href="http://www.tidyform.com/download/certificate-of-appreciation-template-1.html"&gt;Certificate of Appreciation Template&lt;/a&gt; is free to download and edit. For more related templates, see &lt;a href="http://www.tidyform.com/certificate-of-appreciation-template.html"&gt;Certificate Of Appreciation Template&lt;/a&gt; of &lt;a href="http://www.tidyform.com/certificate-template.html"&gt;Certificate Template&lt;/a&gt;.
&lt;a href="http://www.tidyform.com"&gt;TidyForm&lt;/a&gt;, as a website of information aggregation, is specialized in serving a large collection of forms, templates and samples, to help you easily find and/or create the document you want.
We aim to provide well-organized, downloadable, editable, printable forms and templates involving &lt;a href="http://www.tidyform.com/business.html"&gt;business&lt;/a&gt;, &lt;a href="http://www.tidyform.com/legal.html"&gt;legal&lt;/a&gt;, &lt;a href="http://www.tidyform.com/life.html"&gt;life&lt;/a&gt;, &lt;a href="http://www.tidyform.com/finance.html"&gt;personal finance&lt;/a&gt;, &lt;a href="http://www.tidyform.com/education.html"&gt;education&lt;/a&gt;, and etc. all of them can be used for free, as long as you comply with our terms of use.
Our popular products, such as &lt;a href="http://www.tidyform.com/financial-statement-form.html"&gt;Financial Statement Form&lt;/a&gt;, &lt;a href="http://www.tidyform.com/personal-financial-statement-form.html"&gt;Personal Financial Statement Form&lt;/a&gt;, &lt;a href="http://www.tidyform.com/action-plan-template.html"&gt;Action Plan Template&lt;/a&gt;, &lt;a href="http://www.tidyform.com/birth-certificate-template.html"&gt;Birth Certificate Template&lt;/a&gt;, &lt;a href="http://www.tidyform.com/character-reference-letter-template.html"&gt;Character Reference Letter Template&lt;/a&gt;, &lt;a href="http://www.tidyform.com/daily-planner-template.html"&gt;Daily Planner Template&lt;/a&gt;, &lt;a href="http://www.tidyform.com/doctors-note-template.html"&gt;Doctors Note Template&lt;/a&gt;, &lt;a href="http://www.tidyform.com/funeral-program-template.html"&gt;Funeral Program Template&lt;/a&gt;, &lt;a href="http://www.tidyform.com/gap-analysis-template.html"&gt;Gap Analysis Template&lt;/a&gt;, &lt;a href="http://www.tidyform.com/job-offer-letter-sample.html"&gt;Job Offer Letter Sample&lt;/a&gt;, can meet your needs for either personal affairs or business projects.
If you have any question, suggestion, or any other issue related to the website, please kindly email us at support@formsmax.com.</dc:description>
  <cp:keywords>business certificate template certificate of appreciation template</cp:keywords>
  <dc:language>en-US</dc:language>
  <cp:lastModifiedBy/>
  <cp:revision>1</cp:revision>
  <dc:subject>Business: Generic</dc:subject>
  <dc:title>Certificate of Appreciation Template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
    <vt:lpwstr>Personal Use</vt:lpwstr>
  </property>
  <property fmtid="{D5CDD505-2E9C-101B-9397-08002B2CF9AE}" pid="3" name="_TemplateID">
    <vt:lpwstr>TC062561301033</vt:lpwstr>
  </property>
</Properties>
</file>